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4.xml" ContentType="application/vnd.openxmlformats-officedocument.presentationml.notesSlide+xml"/>
  <Override PartName="/ppt/slides/slide10.xml" ContentType="application/vnd.openxmlformats-officedocument.presentationml.slide+xml"/>
  <Override PartName="/ppt/notesSlides/notesSlide5.xml" ContentType="application/vnd.openxmlformats-officedocument.presentationml.notesSlide+xml"/>
  <Override PartName="/ppt/slides/slide11.xml" ContentType="application/vnd.openxmlformats-officedocument.presentationml.slide+xml"/>
  <Override PartName="/ppt/notesSlides/notesSlide6.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Lst>
  <p:sldSz type="screen16x9" cy="5143500" cx="9144000"/>
  <p:notesSz cx="6858000" cy="9144000"/>
  <p:embeddedFontLst>
    <p:embeddedFont>
      <p:font typeface="Calibri" panose="020F0502020204030204" pitchFamily="34" charset="0"/>
      <p:regular r:id="rId14"/>
      <p:bold r:id="rId15"/>
      <p:italic r:id="rId16"/>
      <p:boldItalic r:id="rId17"/>
    </p:embeddedFont>
    <p:embeddedFont>
      <p:font typeface="EB Garamond" pitchFamily="2" charset="0"/>
      <p:regular r:id="rId18"/>
      <p:bold r:id="rId19"/>
      <p:italic r:id="rId20"/>
      <p:boldItalic r:id="rId21"/>
    </p:embeddedFont>
    <p:embeddedFont>
      <p:font typeface="EB Garamond Medium" pitchFamily="2" charset="0"/>
      <p:regular r:id="rId22"/>
      <p:bold r:id="rId23"/>
      <p:italic r:id="rId24"/>
      <p:boldItalic r:id="rId25"/>
    </p:embeddedFont>
    <p:embeddedFont>
      <p:font typeface="EB Garamond SemiBold" pitchFamily="2" charset="0"/>
      <p:regular r:id="rId26"/>
      <p:bold r:id="rId27"/>
      <p:italic r:id="rId28"/>
      <p:boldItalic r:id="rId29"/>
    </p:embeddedFont>
    <p:embeddedFont>
      <p:font typeface="Public Sans" pitchFamily="2" charset="0"/>
      <p:regular r:id="rId30"/>
      <p:bold r:id="rId31"/>
      <p:italic r:id="rId32"/>
      <p:boldItalic r:id="rId33"/>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 Id="rId22" Type="http://schemas.openxmlformats.org/officeDocument/2006/relationships/font" Target="fonts/font9.fntdata"/><Relationship Id="rId23" Type="http://schemas.openxmlformats.org/officeDocument/2006/relationships/font" Target="fonts/font10.fntdata"/><Relationship Id="rId24" Type="http://schemas.openxmlformats.org/officeDocument/2006/relationships/font" Target="fonts/font11.fntdata"/><Relationship Id="rId25" Type="http://schemas.openxmlformats.org/officeDocument/2006/relationships/font" Target="fonts/font12.fntdata"/><Relationship Id="rId26" Type="http://schemas.openxmlformats.org/officeDocument/2006/relationships/font" Target="fonts/font13.fntdata"/><Relationship Id="rId27" Type="http://schemas.openxmlformats.org/officeDocument/2006/relationships/font" Target="fonts/font14.fntdata"/><Relationship Id="rId28" Type="http://schemas.openxmlformats.org/officeDocument/2006/relationships/font" Target="fonts/font15.fntdata"/><Relationship Id="rId29" Type="http://schemas.openxmlformats.org/officeDocument/2006/relationships/font" Target="fonts/font16.fntdata"/><Relationship Id="rId30" Type="http://schemas.openxmlformats.org/officeDocument/2006/relationships/font" Target="fonts/font17.fntdata"/><Relationship Id="rId31" Type="http://schemas.openxmlformats.org/officeDocument/2006/relationships/font" Target="fonts/font18.fntdata"/><Relationship Id="rId32" Type="http://schemas.openxmlformats.org/officeDocument/2006/relationships/font" Target="fonts/font19.fntdata"/><Relationship Id="rId33" Type="http://schemas.openxmlformats.org/officeDocument/2006/relationships/font" Target="fonts/font20.fntdata"/><Relationship Id="rId34" Type="http://schemas.openxmlformats.org/officeDocument/2006/relationships/tableStyles" Target="tableStyles.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94" name="Shape 2"/>
        <p:cNvGrpSpPr/>
        <p:nvPr/>
      </p:nvGrpSpPr>
      <p:grpSpPr>
        <a:xfrm>
          <a:off x="0" y="0"/>
          <a:ext cx="0" cy="0"/>
          <a:chOff x="0" y="0"/>
          <a:chExt cx="0" cy="0"/>
        </a:xfrm>
      </p:grpSpPr>
      <p:sp>
        <p:nvSpPr>
          <p:cNvPr id="1049801"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02"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828"/>
        <p:cNvGrpSpPr/>
        <p:nvPr/>
      </p:nvGrpSpPr>
      <p:grpSpPr>
        <a:xfrm>
          <a:off x="0" y="0"/>
          <a:ext cx="0" cy="0"/>
          <a:chOff x="0" y="0"/>
          <a:chExt cx="0" cy="0"/>
        </a:xfrm>
      </p:grpSpPr>
      <p:sp>
        <p:nvSpPr>
          <p:cNvPr id="1048611" name="Google Shape;1829;p20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12" name="Google Shape;1830;p209: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835"/>
        <p:cNvGrpSpPr/>
        <p:nvPr/>
      </p:nvGrpSpPr>
      <p:grpSpPr>
        <a:xfrm>
          <a:off x="0" y="0"/>
          <a:ext cx="0" cy="0"/>
          <a:chOff x="0" y="0"/>
          <a:chExt cx="0" cy="0"/>
        </a:xfrm>
      </p:grpSpPr>
      <p:sp>
        <p:nvSpPr>
          <p:cNvPr id="1048619"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0"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843"/>
        <p:cNvGrpSpPr/>
        <p:nvPr/>
      </p:nvGrpSpPr>
      <p:grpSpPr>
        <a:xfrm>
          <a:off x="0" y="0"/>
          <a:ext cx="0" cy="0"/>
          <a:chOff x="0" y="0"/>
          <a:chExt cx="0" cy="0"/>
        </a:xfrm>
      </p:grpSpPr>
      <p:sp>
        <p:nvSpPr>
          <p:cNvPr id="1048627" name="Google Shape;1844;p2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8" name="Google Shape;1845;p2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854"/>
        <p:cNvGrpSpPr/>
        <p:nvPr/>
      </p:nvGrpSpPr>
      <p:grpSpPr>
        <a:xfrm>
          <a:off x="0" y="0"/>
          <a:ext cx="0" cy="0"/>
          <a:chOff x="0" y="0"/>
          <a:chExt cx="0" cy="0"/>
        </a:xfrm>
      </p:grpSpPr>
      <p:sp>
        <p:nvSpPr>
          <p:cNvPr id="1048596" name="Google Shape;1855;g2139e008f02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7" name="Google Shape;1856;g2139e008f02_0_0:notes"/>
          <p:cNvSpPr>
            <a:spLocks noChangeAspect="1" noRot="1" noGrp="1"/>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875"/>
        <p:cNvGrpSpPr/>
        <p:nvPr/>
      </p:nvGrpSpPr>
      <p:grpSpPr>
        <a:xfrm>
          <a:off x="0" y="0"/>
          <a:ext cx="0" cy="0"/>
          <a:chOff x="0" y="0"/>
          <a:chExt cx="0" cy="0"/>
        </a:xfrm>
      </p:grpSpPr>
      <p:sp>
        <p:nvSpPr>
          <p:cNvPr id="1048583" name="Google Shape;1876;p21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4" name="Google Shape;1877;p2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881"/>
        <p:cNvGrpSpPr/>
        <p:nvPr/>
      </p:nvGrpSpPr>
      <p:grpSpPr>
        <a:xfrm>
          <a:off x="0" y="0"/>
          <a:ext cx="0" cy="0"/>
          <a:chOff x="0" y="0"/>
          <a:chExt cx="0" cy="0"/>
        </a:xfrm>
      </p:grpSpPr>
      <p:sp>
        <p:nvSpPr>
          <p:cNvPr id="1048585" name="Google Shape;1882;p2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6" name="Google Shape;1883;p213: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49" name="Shape 6"/>
        <p:cNvGrpSpPr/>
        <p:nvPr/>
      </p:nvGrpSpPr>
      <p:grpSpPr>
        <a:xfrm>
          <a:off x="0" y="0"/>
          <a:ext cx="0" cy="0"/>
          <a:chOff x="0" y="0"/>
          <a:chExt cx="0" cy="0"/>
        </a:xfrm>
      </p:grpSpPr>
      <p:pic>
        <p:nvPicPr>
          <p:cNvPr id="2097162"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5730"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608"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386" name="Shape 64"/>
        <p:cNvGrpSpPr/>
        <p:nvPr/>
      </p:nvGrpSpPr>
      <p:grpSpPr>
        <a:xfrm>
          <a:off x="0" y="0"/>
          <a:ext cx="0" cy="0"/>
          <a:chOff x="0" y="0"/>
          <a:chExt cx="0" cy="0"/>
        </a:xfrm>
      </p:grpSpPr>
      <p:grpSp>
        <p:nvGrpSpPr>
          <p:cNvPr id="387" name="Google Shape;65;p223"/>
          <p:cNvGrpSpPr/>
          <p:nvPr/>
        </p:nvGrpSpPr>
        <p:grpSpPr>
          <a:xfrm>
            <a:off x="0" y="1"/>
            <a:ext cx="9143999" cy="5143499"/>
            <a:chOff x="0" y="1"/>
            <a:chExt cx="9144000" cy="5143500"/>
          </a:xfrm>
        </p:grpSpPr>
        <p:sp>
          <p:nvSpPr>
            <p:cNvPr id="1049492"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85"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86" name="Google Shape;68;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493"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94"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5"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224" name="Shape 1687"/>
        <p:cNvGrpSpPr/>
        <p:nvPr/>
      </p:nvGrpSpPr>
      <p:grpSpPr>
        <a:xfrm>
          <a:off x="0" y="0"/>
          <a:ext cx="0" cy="0"/>
          <a:chOff x="0" y="0"/>
          <a:chExt cx="0" cy="0"/>
        </a:xfrm>
      </p:grpSpPr>
      <p:sp>
        <p:nvSpPr>
          <p:cNvPr id="1048944"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06" name="Google Shape;1689;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25" name="Google Shape;1690;p313"/>
          <p:cNvGrpSpPr/>
          <p:nvPr/>
        </p:nvGrpSpPr>
        <p:grpSpPr>
          <a:xfrm>
            <a:off x="3907491" y="3547977"/>
            <a:ext cx="1329018" cy="71718"/>
            <a:chOff x="3907491" y="3547977"/>
            <a:chExt cx="1329018" cy="71718"/>
          </a:xfrm>
        </p:grpSpPr>
        <p:sp>
          <p:nvSpPr>
            <p:cNvPr id="1048945"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6"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7"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8"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9"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0"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1"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2"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3"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4"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8955"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374" name="Shape 1702"/>
        <p:cNvGrpSpPr/>
        <p:nvPr/>
      </p:nvGrpSpPr>
      <p:grpSpPr>
        <a:xfrm>
          <a:off x="0" y="0"/>
          <a:ext cx="0" cy="0"/>
          <a:chOff x="0" y="0"/>
          <a:chExt cx="0" cy="0"/>
        </a:xfrm>
      </p:grpSpPr>
      <p:sp>
        <p:nvSpPr>
          <p:cNvPr id="1049442"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76" name="Google Shape;1704;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75" name="Google Shape;1705;p314"/>
          <p:cNvGrpSpPr/>
          <p:nvPr/>
        </p:nvGrpSpPr>
        <p:grpSpPr>
          <a:xfrm>
            <a:off x="3907491" y="3547977"/>
            <a:ext cx="1329018" cy="71718"/>
            <a:chOff x="3837640" y="2865532"/>
            <a:chExt cx="1329018" cy="71718"/>
          </a:xfrm>
        </p:grpSpPr>
        <p:sp>
          <p:nvSpPr>
            <p:cNvPr id="1049443"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4"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5"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6"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7"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8"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9"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0"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1"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2"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453"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87" name="Shape 1717"/>
        <p:cNvGrpSpPr/>
        <p:nvPr/>
      </p:nvGrpSpPr>
      <p:grpSpPr>
        <a:xfrm>
          <a:off x="0" y="0"/>
          <a:ext cx="0" cy="0"/>
          <a:chOff x="0" y="0"/>
          <a:chExt cx="0" cy="0"/>
        </a:xfrm>
      </p:grpSpPr>
      <p:pic>
        <p:nvPicPr>
          <p:cNvPr id="2097182"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83"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184" name="Google Shape;1720;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775"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76"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77"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8"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353" name="Shape 1725"/>
        <p:cNvGrpSpPr/>
        <p:nvPr/>
      </p:nvGrpSpPr>
      <p:grpSpPr>
        <a:xfrm>
          <a:off x="0" y="0"/>
          <a:ext cx="0" cy="0"/>
          <a:chOff x="0" y="0"/>
          <a:chExt cx="0" cy="0"/>
        </a:xfrm>
      </p:grpSpPr>
      <p:pic>
        <p:nvPicPr>
          <p:cNvPr id="2097255"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6" name="Google Shape;1727;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54" name="Google Shape;1728;p316"/>
          <p:cNvGrpSpPr/>
          <p:nvPr/>
        </p:nvGrpSpPr>
        <p:grpSpPr>
          <a:xfrm>
            <a:off x="-900" y="1034935"/>
            <a:ext cx="9146700" cy="1842077"/>
            <a:chOff x="-900" y="1034935"/>
            <a:chExt cx="9146700" cy="1842077"/>
          </a:xfrm>
        </p:grpSpPr>
        <p:sp>
          <p:nvSpPr>
            <p:cNvPr id="1049345"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7"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57" name="Google Shape;1731;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46"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65" name="Shape 1733"/>
        <p:cNvGrpSpPr/>
        <p:nvPr/>
      </p:nvGrpSpPr>
      <p:grpSpPr>
        <a:xfrm>
          <a:off x="0" y="0"/>
          <a:ext cx="0" cy="0"/>
          <a:chOff x="0" y="0"/>
          <a:chExt cx="0" cy="0"/>
        </a:xfrm>
      </p:grpSpPr>
      <p:pic>
        <p:nvPicPr>
          <p:cNvPr id="2097167"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8" name="Google Shape;1735;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3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56"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9" name="Google Shape;1738;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57"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348" name="Shape 1740"/>
        <p:cNvGrpSpPr/>
        <p:nvPr/>
      </p:nvGrpSpPr>
      <p:grpSpPr>
        <a:xfrm>
          <a:off x="0" y="0"/>
          <a:ext cx="0" cy="0"/>
          <a:chOff x="0" y="0"/>
          <a:chExt cx="0" cy="0"/>
        </a:xfrm>
      </p:grpSpPr>
      <p:pic>
        <p:nvPicPr>
          <p:cNvPr id="2097251"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2" name="Google Shape;1742;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49" name="Google Shape;1743;p318"/>
          <p:cNvGrpSpPr/>
          <p:nvPr/>
        </p:nvGrpSpPr>
        <p:grpSpPr>
          <a:xfrm>
            <a:off x="-900" y="1034935"/>
            <a:ext cx="9146700" cy="1842077"/>
            <a:chOff x="-900" y="1034935"/>
            <a:chExt cx="9146700" cy="1842077"/>
          </a:xfrm>
        </p:grpSpPr>
        <p:sp>
          <p:nvSpPr>
            <p:cNvPr id="1049330"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6"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3" name="Google Shape;1746;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31"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85" name="Shape 1748"/>
        <p:cNvGrpSpPr/>
        <p:nvPr/>
      </p:nvGrpSpPr>
      <p:grpSpPr>
        <a:xfrm>
          <a:off x="0" y="0"/>
          <a:ext cx="0" cy="0"/>
          <a:chOff x="0" y="0"/>
          <a:chExt cx="0" cy="0"/>
        </a:xfrm>
      </p:grpSpPr>
      <p:pic>
        <p:nvPicPr>
          <p:cNvPr id="2097178"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9" name="Google Shape;1750;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41"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57"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80" name="Google Shape;1753;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58"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373" name="Shape 1755"/>
        <p:cNvGrpSpPr/>
        <p:nvPr/>
      </p:nvGrpSpPr>
      <p:grpSpPr>
        <a:xfrm>
          <a:off x="0" y="0"/>
          <a:ext cx="0" cy="0"/>
          <a:chOff x="0" y="0"/>
          <a:chExt cx="0" cy="0"/>
        </a:xfrm>
      </p:grpSpPr>
      <p:pic>
        <p:nvPicPr>
          <p:cNvPr id="2097272" name="Google Shape;1756;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73" name="Google Shape;1757;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274"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275" name="Google Shape;1759;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9441"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222" name="Shape 1761"/>
        <p:cNvGrpSpPr/>
        <p:nvPr/>
      </p:nvGrpSpPr>
      <p:grpSpPr>
        <a:xfrm>
          <a:off x="0" y="0"/>
          <a:ext cx="0" cy="0"/>
          <a:chOff x="0" y="0"/>
          <a:chExt cx="0" cy="0"/>
        </a:xfrm>
      </p:grpSpPr>
      <p:grpSp>
        <p:nvGrpSpPr>
          <p:cNvPr id="223" name="Google Shape;1762;p321"/>
          <p:cNvGrpSpPr/>
          <p:nvPr/>
        </p:nvGrpSpPr>
        <p:grpSpPr>
          <a:xfrm>
            <a:off x="444" y="0"/>
            <a:ext cx="9143556" cy="5143500"/>
            <a:chOff x="444" y="317809"/>
            <a:chExt cx="9143556" cy="5143500"/>
          </a:xfrm>
        </p:grpSpPr>
        <p:pic>
          <p:nvPicPr>
            <p:cNvPr id="2097202"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3"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4" name="Google Shape;1765;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05"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42"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43"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27" name="Shape 1769"/>
        <p:cNvGrpSpPr/>
        <p:nvPr/>
      </p:nvGrpSpPr>
      <p:grpSpPr>
        <a:xfrm>
          <a:off x="0" y="0"/>
          <a:ext cx="0" cy="0"/>
          <a:chOff x="0" y="0"/>
          <a:chExt cx="0" cy="0"/>
        </a:xfrm>
      </p:grpSpPr>
      <p:pic>
        <p:nvPicPr>
          <p:cNvPr id="2097209"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0" name="Google Shape;1771;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57"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58"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59"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28" name="Shape 72"/>
        <p:cNvGrpSpPr/>
        <p:nvPr/>
      </p:nvGrpSpPr>
      <p:grpSpPr>
        <a:xfrm>
          <a:off x="0" y="0"/>
          <a:ext cx="0" cy="0"/>
          <a:chOff x="0" y="0"/>
          <a:chExt cx="0" cy="0"/>
        </a:xfrm>
      </p:grpSpPr>
      <p:sp>
        <p:nvSpPr>
          <p:cNvPr id="1048960"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11" name="Google Shape;74;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961" name="Google Shape;75;p224"/>
          <p:cNvSpPr>
            <a:spLocks noGrp="1"/>
          </p:cNvSpPr>
          <p:nvPr>
            <p:ph type="pic" idx="2"/>
          </p:nvPr>
        </p:nvSpPr>
        <p:spPr>
          <a:xfrm>
            <a:off x="4734046" y="638171"/>
            <a:ext cx="4417249" cy="4030832"/>
          </a:xfrm>
          <a:prstGeom prst="rect"/>
          <a:noFill/>
          <a:ln>
            <a:noFill/>
          </a:ln>
        </p:spPr>
      </p:sp>
      <p:sp>
        <p:nvSpPr>
          <p:cNvPr id="1048962"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63"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64"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5"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11" name="Shape 1775"/>
        <p:cNvGrpSpPr/>
        <p:nvPr/>
      </p:nvGrpSpPr>
      <p:grpSpPr>
        <a:xfrm>
          <a:off x="0" y="0"/>
          <a:ext cx="0" cy="0"/>
          <a:chOff x="0" y="0"/>
          <a:chExt cx="0" cy="0"/>
        </a:xfrm>
      </p:grpSpPr>
      <p:grpSp>
        <p:nvGrpSpPr>
          <p:cNvPr id="312" name="Google Shape;1776;p323"/>
          <p:cNvGrpSpPr/>
          <p:nvPr/>
        </p:nvGrpSpPr>
        <p:grpSpPr>
          <a:xfrm>
            <a:off x="-3149" y="1"/>
            <a:ext cx="9147149" cy="5143500"/>
            <a:chOff x="-3149" y="1"/>
            <a:chExt cx="9147149" cy="5143500"/>
          </a:xfrm>
        </p:grpSpPr>
        <p:pic>
          <p:nvPicPr>
            <p:cNvPr id="2097235" name="Google Shape;1777;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213"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36" name="Google Shape;1779;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13" name="Google Shape;1780;p323"/>
          <p:cNvGrpSpPr/>
          <p:nvPr/>
        </p:nvGrpSpPr>
        <p:grpSpPr>
          <a:xfrm>
            <a:off x="2349390" y="1908808"/>
            <a:ext cx="4506182" cy="1790703"/>
            <a:chOff x="2560319" y="1790699"/>
            <a:chExt cx="4084321" cy="1623060"/>
          </a:xfrm>
        </p:grpSpPr>
        <p:sp>
          <p:nvSpPr>
            <p:cNvPr id="1049214"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215"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216"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17"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55" name="Shape 1785"/>
        <p:cNvGrpSpPr/>
        <p:nvPr/>
      </p:nvGrpSpPr>
      <p:grpSpPr>
        <a:xfrm>
          <a:off x="0" y="0"/>
          <a:ext cx="0" cy="0"/>
          <a:chOff x="0" y="0"/>
          <a:chExt cx="0" cy="0"/>
        </a:xfrm>
      </p:grpSpPr>
      <p:grpSp>
        <p:nvGrpSpPr>
          <p:cNvPr id="356" name="Google Shape;1786;p324"/>
          <p:cNvGrpSpPr/>
          <p:nvPr/>
        </p:nvGrpSpPr>
        <p:grpSpPr>
          <a:xfrm>
            <a:off x="-3149" y="1"/>
            <a:ext cx="9147149" cy="5143500"/>
            <a:chOff x="-3149" y="1"/>
            <a:chExt cx="9147149" cy="5143500"/>
          </a:xfrm>
        </p:grpSpPr>
        <p:pic>
          <p:nvPicPr>
            <p:cNvPr id="2097258" name="Google Shape;1787;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347"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59" name="Google Shape;1789;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57" name="Google Shape;1790;p324"/>
          <p:cNvGrpSpPr/>
          <p:nvPr/>
        </p:nvGrpSpPr>
        <p:grpSpPr>
          <a:xfrm>
            <a:off x="2349390" y="1908808"/>
            <a:ext cx="4506182" cy="1790703"/>
            <a:chOff x="2560319" y="1790699"/>
            <a:chExt cx="4084321" cy="1623060"/>
          </a:xfrm>
        </p:grpSpPr>
        <p:sp>
          <p:nvSpPr>
            <p:cNvPr id="1049348"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349"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350"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1"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68" name="Shape 1795"/>
        <p:cNvGrpSpPr/>
        <p:nvPr/>
      </p:nvGrpSpPr>
      <p:grpSpPr>
        <a:xfrm>
          <a:off x="0" y="0"/>
          <a:ext cx="0" cy="0"/>
          <a:chOff x="0" y="0"/>
          <a:chExt cx="0" cy="0"/>
        </a:xfrm>
      </p:grpSpPr>
      <p:sp>
        <p:nvSpPr>
          <p:cNvPr id="1048664"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65" name="Google Shape;1797;p325" descr="Shape  Description automatically generated with low confidence"/>
          <p:cNvSpPr/>
          <p:nvPr/>
        </p:nvSpPr>
        <p:spPr>
          <a:xfrm>
            <a:off x="0" y="0"/>
            <a:ext cx="9144000" cy="5143500"/>
          </a:xfrm>
          <a:prstGeom prst="rect"/>
          <a:solidFill>
            <a:srgbClr val="FFFFFF"/>
          </a:solidFill>
          <a:ln>
            <a:noFill/>
          </a:ln>
        </p:spPr>
      </p:sp>
      <p:sp>
        <p:nvSpPr>
          <p:cNvPr id="1048666" name="Google Shape;1798;p325"/>
          <p:cNvSpPr>
            <a:spLocks noGrp="1"/>
          </p:cNvSpPr>
          <p:nvPr>
            <p:ph type="pic" idx="2"/>
          </p:nvPr>
        </p:nvSpPr>
        <p:spPr>
          <a:xfrm>
            <a:off x="-1" y="0"/>
            <a:ext cx="4690335" cy="5139879"/>
          </a:xfrm>
          <a:prstGeom prst="rect"/>
          <a:noFill/>
          <a:ln>
            <a:noFill/>
          </a:ln>
        </p:spPr>
      </p:sp>
      <p:sp>
        <p:nvSpPr>
          <p:cNvPr id="1048667"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68"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69"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390" name="Shape 1802"/>
        <p:cNvGrpSpPr/>
        <p:nvPr/>
      </p:nvGrpSpPr>
      <p:grpSpPr>
        <a:xfrm>
          <a:off x="0" y="0"/>
          <a:ext cx="0" cy="0"/>
          <a:chOff x="0" y="0"/>
          <a:chExt cx="0" cy="0"/>
        </a:xfrm>
      </p:grpSpPr>
      <p:sp>
        <p:nvSpPr>
          <p:cNvPr id="1049508"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09" name="Google Shape;1804;p326" descr="Shape  Description automatically generated with low confidence"/>
          <p:cNvSpPr/>
          <p:nvPr/>
        </p:nvSpPr>
        <p:spPr>
          <a:xfrm>
            <a:off x="0" y="0"/>
            <a:ext cx="9144000" cy="5143500"/>
          </a:xfrm>
          <a:prstGeom prst="rect"/>
          <a:solidFill>
            <a:srgbClr val="FFFFFF"/>
          </a:solidFill>
          <a:ln>
            <a:noFill/>
          </a:ln>
        </p:spPr>
      </p:sp>
      <p:sp>
        <p:nvSpPr>
          <p:cNvPr id="1049510" name="Google Shape;1805;p326"/>
          <p:cNvSpPr>
            <a:spLocks noGrp="1"/>
          </p:cNvSpPr>
          <p:nvPr>
            <p:ph type="pic" idx="2"/>
          </p:nvPr>
        </p:nvSpPr>
        <p:spPr>
          <a:xfrm>
            <a:off x="-1" y="0"/>
            <a:ext cx="4690335" cy="5139879"/>
          </a:xfrm>
          <a:prstGeom prst="rect"/>
          <a:noFill/>
          <a:ln>
            <a:noFill/>
          </a:ln>
        </p:spPr>
      </p:sp>
      <p:sp>
        <p:nvSpPr>
          <p:cNvPr id="1049511"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12"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3"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205" name="Shape 1809"/>
        <p:cNvGrpSpPr/>
        <p:nvPr/>
      </p:nvGrpSpPr>
      <p:grpSpPr>
        <a:xfrm>
          <a:off x="0" y="0"/>
          <a:ext cx="0" cy="0"/>
          <a:chOff x="0" y="0"/>
          <a:chExt cx="0" cy="0"/>
        </a:xfrm>
      </p:grpSpPr>
      <p:sp>
        <p:nvSpPr>
          <p:cNvPr id="1048867"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868" name="Google Shape;1811;p327" descr="Shape  Description automatically generated with low confidence"/>
          <p:cNvSpPr/>
          <p:nvPr/>
        </p:nvSpPr>
        <p:spPr>
          <a:xfrm>
            <a:off x="0" y="0"/>
            <a:ext cx="9144000" cy="5143500"/>
          </a:xfrm>
          <a:prstGeom prst="rect"/>
          <a:solidFill>
            <a:srgbClr val="FFFFFF"/>
          </a:solidFill>
          <a:ln>
            <a:noFill/>
          </a:ln>
        </p:spPr>
      </p:sp>
      <p:sp>
        <p:nvSpPr>
          <p:cNvPr id="1048869" name="Google Shape;1812;p327"/>
          <p:cNvSpPr>
            <a:spLocks noGrp="1"/>
          </p:cNvSpPr>
          <p:nvPr>
            <p:ph type="pic" idx="2"/>
          </p:nvPr>
        </p:nvSpPr>
        <p:spPr>
          <a:xfrm>
            <a:off x="-1" y="0"/>
            <a:ext cx="4690335" cy="5139879"/>
          </a:xfrm>
          <a:prstGeom prst="rect"/>
          <a:noFill/>
          <a:ln>
            <a:noFill/>
          </a:ln>
        </p:spPr>
      </p:sp>
      <p:sp>
        <p:nvSpPr>
          <p:cNvPr id="1048870"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871"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72"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278" name="Shape 1816"/>
        <p:cNvGrpSpPr/>
        <p:nvPr/>
      </p:nvGrpSpPr>
      <p:grpSpPr>
        <a:xfrm>
          <a:off x="0" y="0"/>
          <a:ext cx="0" cy="0"/>
          <a:chOff x="0" y="0"/>
          <a:chExt cx="0" cy="0"/>
        </a:xfrm>
      </p:grpSpPr>
      <p:sp>
        <p:nvSpPr>
          <p:cNvPr id="1049118"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223" name="Google Shape;1818;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49119"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5787"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4" name="Google Shape;1821;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120"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21"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456" name="Shape 1824"/>
        <p:cNvGrpSpPr/>
        <p:nvPr/>
      </p:nvGrpSpPr>
      <p:grpSpPr>
        <a:xfrm>
          <a:off x="0" y="0"/>
          <a:ext cx="0" cy="0"/>
          <a:chOff x="0" y="0"/>
          <a:chExt cx="0" cy="0"/>
        </a:xfrm>
      </p:grpSpPr>
      <p:pic>
        <p:nvPicPr>
          <p:cNvPr id="2097303"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667"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339"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11" name="Shape 80"/>
        <p:cNvGrpSpPr/>
        <p:nvPr/>
      </p:nvGrpSpPr>
      <p:grpSpPr>
        <a:xfrm>
          <a:off x="0" y="0"/>
          <a:ext cx="0" cy="0"/>
          <a:chOff x="0" y="0"/>
          <a:chExt cx="0" cy="0"/>
        </a:xfrm>
      </p:grpSpPr>
      <p:sp>
        <p:nvSpPr>
          <p:cNvPr id="1049564"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6" name="Google Shape;82;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65" name="Google Shape;83;p225"/>
          <p:cNvSpPr>
            <a:spLocks noGrp="1"/>
          </p:cNvSpPr>
          <p:nvPr>
            <p:ph type="pic" idx="2"/>
          </p:nvPr>
        </p:nvSpPr>
        <p:spPr>
          <a:xfrm>
            <a:off x="4734046" y="638171"/>
            <a:ext cx="4417249" cy="4030832"/>
          </a:xfrm>
          <a:prstGeom prst="rect"/>
          <a:noFill/>
          <a:ln>
            <a:noFill/>
          </a:ln>
        </p:spPr>
      </p:sp>
      <p:sp>
        <p:nvSpPr>
          <p:cNvPr id="1049566"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67"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68"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9"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05" name="Shape 88"/>
        <p:cNvGrpSpPr/>
        <p:nvPr/>
      </p:nvGrpSpPr>
      <p:grpSpPr>
        <a:xfrm>
          <a:off x="0" y="0"/>
          <a:ext cx="0" cy="0"/>
          <a:chOff x="0" y="0"/>
          <a:chExt cx="0" cy="0"/>
        </a:xfrm>
      </p:grpSpPr>
      <p:sp>
        <p:nvSpPr>
          <p:cNvPr id="1049179"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0" name="Google Shape;90;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80" name="Google Shape;91;p226"/>
          <p:cNvSpPr>
            <a:spLocks noGrp="1"/>
          </p:cNvSpPr>
          <p:nvPr>
            <p:ph type="pic" idx="2"/>
          </p:nvPr>
        </p:nvSpPr>
        <p:spPr>
          <a:xfrm>
            <a:off x="4734046" y="638171"/>
            <a:ext cx="4417249" cy="4030832"/>
          </a:xfrm>
          <a:prstGeom prst="rect"/>
          <a:noFill/>
          <a:ln>
            <a:noFill/>
          </a:ln>
        </p:spPr>
      </p:sp>
      <p:sp>
        <p:nvSpPr>
          <p:cNvPr id="1049181"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2"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3"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4"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486" name="Shape 96"/>
        <p:cNvGrpSpPr/>
        <p:nvPr/>
      </p:nvGrpSpPr>
      <p:grpSpPr>
        <a:xfrm>
          <a:off x="0" y="0"/>
          <a:ext cx="0" cy="0"/>
          <a:chOff x="0" y="0"/>
          <a:chExt cx="0" cy="0"/>
        </a:xfrm>
      </p:grpSpPr>
      <p:pic>
        <p:nvPicPr>
          <p:cNvPr id="2097307" name="Google Shape;97;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60"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1"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62"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41" name="Shape 101"/>
        <p:cNvGrpSpPr/>
        <p:nvPr/>
      </p:nvGrpSpPr>
      <p:grpSpPr>
        <a:xfrm>
          <a:off x="0" y="0"/>
          <a:ext cx="0" cy="0"/>
          <a:chOff x="0" y="0"/>
          <a:chExt cx="0" cy="0"/>
        </a:xfrm>
      </p:grpSpPr>
      <p:pic>
        <p:nvPicPr>
          <p:cNvPr id="2097244" name="Google Shape;102;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93"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4"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95"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05"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45" name="Google Shape;107;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49296"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88" name="Shape 109"/>
        <p:cNvGrpSpPr/>
        <p:nvPr/>
      </p:nvGrpSpPr>
      <p:grpSpPr>
        <a:xfrm>
          <a:off x="0" y="0"/>
          <a:ext cx="0" cy="0"/>
          <a:chOff x="0" y="0"/>
          <a:chExt cx="0" cy="0"/>
        </a:xfrm>
      </p:grpSpPr>
      <p:pic>
        <p:nvPicPr>
          <p:cNvPr id="2097185" name="Google Shape;110;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79"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0"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81"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3"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6" name="Google Shape;115;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48782"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377" name="Shape 117"/>
        <p:cNvGrpSpPr/>
        <p:nvPr/>
      </p:nvGrpSpPr>
      <p:grpSpPr>
        <a:xfrm>
          <a:off x="0" y="0"/>
          <a:ext cx="0" cy="0"/>
          <a:chOff x="0" y="0"/>
          <a:chExt cx="0" cy="0"/>
        </a:xfrm>
      </p:grpSpPr>
      <p:pic>
        <p:nvPicPr>
          <p:cNvPr id="2097278" name="Google Shape;118;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59"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0"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61"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17"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9" name="Google Shape;123;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49462"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90" name="Shape 125"/>
        <p:cNvGrpSpPr/>
        <p:nvPr/>
      </p:nvGrpSpPr>
      <p:grpSpPr>
        <a:xfrm>
          <a:off x="0" y="0"/>
          <a:ext cx="0" cy="0"/>
          <a:chOff x="0" y="0"/>
          <a:chExt cx="0" cy="0"/>
        </a:xfrm>
      </p:grpSpPr>
      <p:pic>
        <p:nvPicPr>
          <p:cNvPr id="2097188" name="Google Shape;126;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98"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9"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0"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5"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9" name="Google Shape;131;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48801"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376" name="Shape 133"/>
        <p:cNvGrpSpPr/>
        <p:nvPr/>
      </p:nvGrpSpPr>
      <p:grpSpPr>
        <a:xfrm>
          <a:off x="0" y="0"/>
          <a:ext cx="0" cy="0"/>
          <a:chOff x="0" y="0"/>
          <a:chExt cx="0" cy="0"/>
        </a:xfrm>
      </p:grpSpPr>
      <p:pic>
        <p:nvPicPr>
          <p:cNvPr id="2097277" name="Google Shape;134;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54"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55" name="Google Shape;136;p232"/>
          <p:cNvSpPr>
            <a:spLocks noGrp="1"/>
          </p:cNvSpPr>
          <p:nvPr>
            <p:ph type="pic" idx="2"/>
          </p:nvPr>
        </p:nvSpPr>
        <p:spPr>
          <a:xfrm>
            <a:off x="0" y="667604"/>
            <a:ext cx="4201610" cy="3970337"/>
          </a:xfrm>
          <a:prstGeom prst="rect"/>
          <a:noFill/>
          <a:ln>
            <a:noFill/>
          </a:ln>
        </p:spPr>
      </p:sp>
      <p:sp>
        <p:nvSpPr>
          <p:cNvPr id="1049456"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57"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58"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53" name="Shape 10"/>
        <p:cNvGrpSpPr/>
        <p:nvPr/>
      </p:nvGrpSpPr>
      <p:grpSpPr>
        <a:xfrm>
          <a:off x="0" y="0"/>
          <a:ext cx="0" cy="0"/>
          <a:chOff x="0" y="0"/>
          <a:chExt cx="0" cy="0"/>
        </a:xfrm>
      </p:grpSpPr>
      <p:pic>
        <p:nvPicPr>
          <p:cNvPr id="209716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64"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613"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614"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615"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16"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33" name="Shape 140"/>
        <p:cNvGrpSpPr/>
        <p:nvPr/>
      </p:nvGrpSpPr>
      <p:grpSpPr>
        <a:xfrm>
          <a:off x="0" y="0"/>
          <a:ext cx="0" cy="0"/>
          <a:chOff x="0" y="0"/>
          <a:chExt cx="0" cy="0"/>
        </a:xfrm>
      </p:grpSpPr>
      <p:pic>
        <p:nvPicPr>
          <p:cNvPr id="2097298" name="Google Shape;141;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608"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09" name="Google Shape;143;p233"/>
          <p:cNvSpPr>
            <a:spLocks noGrp="1"/>
          </p:cNvSpPr>
          <p:nvPr>
            <p:ph type="pic" idx="2"/>
          </p:nvPr>
        </p:nvSpPr>
        <p:spPr>
          <a:xfrm>
            <a:off x="0" y="667604"/>
            <a:ext cx="4201610" cy="3970337"/>
          </a:xfrm>
          <a:prstGeom prst="rect"/>
          <a:noFill/>
          <a:ln>
            <a:noFill/>
          </a:ln>
        </p:spPr>
      </p:sp>
      <p:sp>
        <p:nvSpPr>
          <p:cNvPr id="1049610"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11"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12"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72" name="Shape 147"/>
        <p:cNvGrpSpPr/>
        <p:nvPr/>
      </p:nvGrpSpPr>
      <p:grpSpPr>
        <a:xfrm>
          <a:off x="0" y="0"/>
          <a:ext cx="0" cy="0"/>
          <a:chOff x="0" y="0"/>
          <a:chExt cx="0" cy="0"/>
        </a:xfrm>
      </p:grpSpPr>
      <p:sp>
        <p:nvSpPr>
          <p:cNvPr id="1049430"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1" name="Google Shape;149;p234" descr="Shape  Description automatically generated with low confidence"/>
          <p:cNvSpPr/>
          <p:nvPr/>
        </p:nvSpPr>
        <p:spPr>
          <a:xfrm>
            <a:off x="0" y="0"/>
            <a:ext cx="9144000" cy="5143500"/>
          </a:xfrm>
          <a:prstGeom prst="rect"/>
          <a:solidFill>
            <a:srgbClr val="FFFFFF"/>
          </a:solidFill>
          <a:ln>
            <a:noFill/>
          </a:ln>
        </p:spPr>
      </p:sp>
      <p:sp>
        <p:nvSpPr>
          <p:cNvPr id="1049432" name="Google Shape;150;p234"/>
          <p:cNvSpPr>
            <a:spLocks noGrp="1"/>
          </p:cNvSpPr>
          <p:nvPr>
            <p:ph type="pic" idx="2"/>
          </p:nvPr>
        </p:nvSpPr>
        <p:spPr>
          <a:xfrm>
            <a:off x="1" y="0"/>
            <a:ext cx="4572000" cy="5143494"/>
          </a:xfrm>
          <a:prstGeom prst="rect"/>
          <a:noFill/>
          <a:ln>
            <a:noFill/>
          </a:ln>
        </p:spPr>
      </p:sp>
      <p:sp>
        <p:nvSpPr>
          <p:cNvPr id="1049433"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4"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35"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6" name="Google Shape;154;p234"/>
          <p:cNvSpPr>
            <a:spLocks noGrp="1"/>
          </p:cNvSpPr>
          <p:nvPr>
            <p:ph type="pic" idx="3"/>
          </p:nvPr>
        </p:nvSpPr>
        <p:spPr>
          <a:xfrm>
            <a:off x="4408678" y="1539292"/>
            <a:ext cx="318677" cy="318677"/>
          </a:xfrm>
          <a:prstGeom prst="rect"/>
          <a:noFill/>
          <a:ln>
            <a:noFill/>
          </a:ln>
        </p:spPr>
      </p:sp>
      <p:sp>
        <p:nvSpPr>
          <p:cNvPr id="1049437"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38"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9" name="Google Shape;157;p234"/>
          <p:cNvSpPr>
            <a:spLocks noGrp="1"/>
          </p:cNvSpPr>
          <p:nvPr>
            <p:ph type="pic" idx="4"/>
          </p:nvPr>
        </p:nvSpPr>
        <p:spPr>
          <a:xfrm>
            <a:off x="4408678" y="3122801"/>
            <a:ext cx="318677" cy="318677"/>
          </a:xfrm>
          <a:prstGeom prst="rect"/>
          <a:noFill/>
          <a:ln>
            <a:noFill/>
          </a:ln>
        </p:spPr>
      </p:sp>
      <p:sp>
        <p:nvSpPr>
          <p:cNvPr id="1049440"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91" name="Shape 159"/>
        <p:cNvGrpSpPr/>
        <p:nvPr/>
      </p:nvGrpSpPr>
      <p:grpSpPr>
        <a:xfrm>
          <a:off x="0" y="0"/>
          <a:ext cx="0" cy="0"/>
          <a:chOff x="0" y="0"/>
          <a:chExt cx="0" cy="0"/>
        </a:xfrm>
      </p:grpSpPr>
      <p:sp>
        <p:nvSpPr>
          <p:cNvPr id="1048802"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03" name="Google Shape;161;p235" descr="Shape  Description automatically generated with low confidence"/>
          <p:cNvSpPr/>
          <p:nvPr/>
        </p:nvSpPr>
        <p:spPr>
          <a:xfrm>
            <a:off x="0" y="0"/>
            <a:ext cx="9144000" cy="5143500"/>
          </a:xfrm>
          <a:prstGeom prst="rect"/>
          <a:solidFill>
            <a:srgbClr val="FFFFFF"/>
          </a:solidFill>
          <a:ln>
            <a:noFill/>
          </a:ln>
        </p:spPr>
      </p:sp>
      <p:sp>
        <p:nvSpPr>
          <p:cNvPr id="1048804" name="Google Shape;162;p235"/>
          <p:cNvSpPr>
            <a:spLocks noGrp="1"/>
          </p:cNvSpPr>
          <p:nvPr>
            <p:ph type="pic" idx="2"/>
          </p:nvPr>
        </p:nvSpPr>
        <p:spPr>
          <a:xfrm>
            <a:off x="1" y="0"/>
            <a:ext cx="4572000" cy="5143494"/>
          </a:xfrm>
          <a:prstGeom prst="rect"/>
          <a:noFill/>
          <a:ln>
            <a:noFill/>
          </a:ln>
        </p:spPr>
      </p:sp>
      <p:sp>
        <p:nvSpPr>
          <p:cNvPr id="1048805"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6"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7"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08" name="Google Shape;166;p235"/>
          <p:cNvSpPr>
            <a:spLocks noGrp="1"/>
          </p:cNvSpPr>
          <p:nvPr>
            <p:ph type="pic" idx="3"/>
          </p:nvPr>
        </p:nvSpPr>
        <p:spPr>
          <a:xfrm>
            <a:off x="4408678" y="1539292"/>
            <a:ext cx="318677" cy="318677"/>
          </a:xfrm>
          <a:prstGeom prst="rect"/>
          <a:noFill/>
          <a:ln>
            <a:noFill/>
          </a:ln>
        </p:spPr>
      </p:sp>
      <p:sp>
        <p:nvSpPr>
          <p:cNvPr id="1048809"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10"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11" name="Google Shape;169;p235"/>
          <p:cNvSpPr>
            <a:spLocks noGrp="1"/>
          </p:cNvSpPr>
          <p:nvPr>
            <p:ph type="pic" idx="4"/>
          </p:nvPr>
        </p:nvSpPr>
        <p:spPr>
          <a:xfrm>
            <a:off x="4408678" y="3122801"/>
            <a:ext cx="318677" cy="318677"/>
          </a:xfrm>
          <a:prstGeom prst="rect"/>
          <a:noFill/>
          <a:ln>
            <a:noFill/>
          </a:ln>
        </p:spPr>
      </p:sp>
      <p:sp>
        <p:nvSpPr>
          <p:cNvPr id="1048812"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384" name="Shape 171"/>
        <p:cNvGrpSpPr/>
        <p:nvPr/>
      </p:nvGrpSpPr>
      <p:grpSpPr>
        <a:xfrm>
          <a:off x="0" y="0"/>
          <a:ext cx="0" cy="0"/>
          <a:chOff x="0" y="0"/>
          <a:chExt cx="0" cy="0"/>
        </a:xfrm>
      </p:grpSpPr>
      <p:pic>
        <p:nvPicPr>
          <p:cNvPr id="2097284" name="Google Shape;172;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5" name="Google Shape;173;p236"/>
          <p:cNvGrpSpPr/>
          <p:nvPr/>
        </p:nvGrpSpPr>
        <p:grpSpPr>
          <a:xfrm>
            <a:off x="4107305" y="941707"/>
            <a:ext cx="284686" cy="3999388"/>
            <a:chOff x="4107305" y="941707"/>
            <a:chExt cx="284686" cy="3999388"/>
          </a:xfrm>
        </p:grpSpPr>
        <p:sp>
          <p:nvSpPr>
            <p:cNvPr id="1049485"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86"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87"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49488" name="Google Shape;177;p236"/>
          <p:cNvSpPr>
            <a:spLocks noGrp="1"/>
          </p:cNvSpPr>
          <p:nvPr>
            <p:ph type="pic" idx="2"/>
          </p:nvPr>
        </p:nvSpPr>
        <p:spPr>
          <a:xfrm>
            <a:off x="219360" y="856040"/>
            <a:ext cx="3958630" cy="4287460"/>
          </a:xfrm>
          <a:prstGeom prst="rect"/>
          <a:noFill/>
          <a:ln>
            <a:noFill/>
          </a:ln>
        </p:spPr>
      </p:sp>
      <p:sp>
        <p:nvSpPr>
          <p:cNvPr id="1049489"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0"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1"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66" name="Shape 181"/>
        <p:cNvGrpSpPr/>
        <p:nvPr/>
      </p:nvGrpSpPr>
      <p:grpSpPr>
        <a:xfrm>
          <a:off x="0" y="0"/>
          <a:ext cx="0" cy="0"/>
          <a:chOff x="0" y="0"/>
          <a:chExt cx="0" cy="0"/>
        </a:xfrm>
      </p:grpSpPr>
      <p:pic>
        <p:nvPicPr>
          <p:cNvPr id="2097170" name="Google Shape;182;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58" name="Google Shape;183;p237"/>
          <p:cNvSpPr>
            <a:spLocks noGrp="1"/>
          </p:cNvSpPr>
          <p:nvPr>
            <p:ph type="pic" idx="2"/>
          </p:nvPr>
        </p:nvSpPr>
        <p:spPr>
          <a:xfrm>
            <a:off x="4572000" y="0"/>
            <a:ext cx="4571990" cy="5143494"/>
          </a:xfrm>
          <a:prstGeom prst="rect"/>
          <a:noFill/>
          <a:ln>
            <a:noFill/>
          </a:ln>
        </p:spPr>
      </p:sp>
      <p:sp>
        <p:nvSpPr>
          <p:cNvPr id="1048659"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60"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61"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2"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58" name="Shape 188"/>
        <p:cNvGrpSpPr/>
        <p:nvPr/>
      </p:nvGrpSpPr>
      <p:grpSpPr>
        <a:xfrm>
          <a:off x="0" y="0"/>
          <a:ext cx="0" cy="0"/>
          <a:chOff x="0" y="0"/>
          <a:chExt cx="0" cy="0"/>
        </a:xfrm>
      </p:grpSpPr>
      <p:pic>
        <p:nvPicPr>
          <p:cNvPr id="2097260" name="Google Shape;189;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52"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53" name="Google Shape;191;p238"/>
          <p:cNvSpPr>
            <a:spLocks noGrp="1"/>
          </p:cNvSpPr>
          <p:nvPr>
            <p:ph type="pic" idx="2"/>
          </p:nvPr>
        </p:nvSpPr>
        <p:spPr>
          <a:xfrm>
            <a:off x="219360" y="856040"/>
            <a:ext cx="3958630" cy="4287460"/>
          </a:xfrm>
          <a:prstGeom prst="rect"/>
          <a:noFill/>
          <a:ln>
            <a:noFill/>
          </a:ln>
        </p:spPr>
      </p:sp>
      <p:sp>
        <p:nvSpPr>
          <p:cNvPr id="1049354"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55"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6"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17" name="Shape 195"/>
        <p:cNvGrpSpPr/>
        <p:nvPr/>
      </p:nvGrpSpPr>
      <p:grpSpPr>
        <a:xfrm>
          <a:off x="0" y="0"/>
          <a:ext cx="0" cy="0"/>
          <a:chOff x="0" y="0"/>
          <a:chExt cx="0" cy="0"/>
        </a:xfrm>
      </p:grpSpPr>
      <p:pic>
        <p:nvPicPr>
          <p:cNvPr id="2097238" name="Google Shape;196;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31"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32" name="Google Shape;198;p239"/>
          <p:cNvSpPr>
            <a:spLocks noGrp="1"/>
          </p:cNvSpPr>
          <p:nvPr>
            <p:ph type="pic" idx="2"/>
          </p:nvPr>
        </p:nvSpPr>
        <p:spPr>
          <a:xfrm>
            <a:off x="235670" y="0"/>
            <a:ext cx="3582186" cy="5143494"/>
          </a:xfrm>
          <a:prstGeom prst="rect"/>
          <a:noFill/>
          <a:ln>
            <a:noFill/>
          </a:ln>
        </p:spPr>
      </p:sp>
      <p:sp>
        <p:nvSpPr>
          <p:cNvPr id="1049233"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4"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485" name="Shape 201"/>
        <p:cNvGrpSpPr/>
        <p:nvPr/>
      </p:nvGrpSpPr>
      <p:grpSpPr>
        <a:xfrm>
          <a:off x="0" y="0"/>
          <a:ext cx="0" cy="0"/>
          <a:chOff x="0" y="0"/>
          <a:chExt cx="0" cy="0"/>
        </a:xfrm>
      </p:grpSpPr>
      <p:sp>
        <p:nvSpPr>
          <p:cNvPr id="1049754"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755" name="Google Shape;203;p240" descr="Shape  Description automatically generated with low confidence"/>
          <p:cNvSpPr/>
          <p:nvPr/>
        </p:nvSpPr>
        <p:spPr>
          <a:xfrm>
            <a:off x="0" y="0"/>
            <a:ext cx="9144000" cy="5143500"/>
          </a:xfrm>
          <a:prstGeom prst="rect"/>
          <a:solidFill>
            <a:srgbClr val="FFFFFF"/>
          </a:solidFill>
          <a:ln>
            <a:noFill/>
          </a:ln>
        </p:spPr>
      </p:sp>
      <p:sp>
        <p:nvSpPr>
          <p:cNvPr id="1049756"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57" name="Google Shape;205;p240"/>
          <p:cNvSpPr>
            <a:spLocks noGrp="1"/>
          </p:cNvSpPr>
          <p:nvPr>
            <p:ph type="pic" idx="2"/>
          </p:nvPr>
        </p:nvSpPr>
        <p:spPr>
          <a:xfrm>
            <a:off x="-1" y="0"/>
            <a:ext cx="5312965" cy="5143494"/>
          </a:xfrm>
          <a:prstGeom prst="rect"/>
          <a:noFill/>
          <a:ln>
            <a:noFill/>
          </a:ln>
        </p:spPr>
      </p:sp>
      <p:sp>
        <p:nvSpPr>
          <p:cNvPr id="1049758"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9"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61" name="Shape 208"/>
        <p:cNvGrpSpPr/>
        <p:nvPr/>
      </p:nvGrpSpPr>
      <p:grpSpPr>
        <a:xfrm>
          <a:off x="0" y="0"/>
          <a:ext cx="0" cy="0"/>
          <a:chOff x="0" y="0"/>
          <a:chExt cx="0" cy="0"/>
        </a:xfrm>
      </p:grpSpPr>
      <p:sp>
        <p:nvSpPr>
          <p:cNvPr id="1049069"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18" name="Google Shape;210;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19" name="Google Shape;211;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070"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49071"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2"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73"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51" name="Shape 216"/>
        <p:cNvGrpSpPr/>
        <p:nvPr/>
      </p:nvGrpSpPr>
      <p:grpSpPr>
        <a:xfrm>
          <a:off x="0" y="0"/>
          <a:ext cx="0" cy="0"/>
          <a:chOff x="0" y="0"/>
          <a:chExt cx="0" cy="0"/>
        </a:xfrm>
      </p:grpSpPr>
      <p:grpSp>
        <p:nvGrpSpPr>
          <p:cNvPr id="452" name="Google Shape;217;p242"/>
          <p:cNvGrpSpPr/>
          <p:nvPr/>
        </p:nvGrpSpPr>
        <p:grpSpPr>
          <a:xfrm>
            <a:off x="2494464" y="494214"/>
            <a:ext cx="4155074" cy="4155073"/>
            <a:chOff x="2119794" y="-36836"/>
            <a:chExt cx="5217173" cy="5217173"/>
          </a:xfrm>
        </p:grpSpPr>
        <p:sp>
          <p:nvSpPr>
            <p:cNvPr id="1049658"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59"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453" name="Google Shape;220;p242"/>
            <p:cNvGrpSpPr/>
            <p:nvPr/>
          </p:nvGrpSpPr>
          <p:grpSpPr>
            <a:xfrm>
              <a:off x="2119794" y="-36836"/>
              <a:ext cx="5217173" cy="5217173"/>
              <a:chOff x="2334961" y="334711"/>
              <a:chExt cx="4626477" cy="4626477"/>
            </a:xfrm>
          </p:grpSpPr>
          <p:grpSp>
            <p:nvGrpSpPr>
              <p:cNvPr id="454" name="Google Shape;221;p242"/>
              <p:cNvGrpSpPr/>
              <p:nvPr/>
            </p:nvGrpSpPr>
            <p:grpSpPr>
              <a:xfrm>
                <a:off x="2334961" y="334711"/>
                <a:ext cx="4626477" cy="4626477"/>
                <a:chOff x="2334961" y="334711"/>
                <a:chExt cx="4626477" cy="4626477"/>
              </a:xfrm>
            </p:grpSpPr>
            <p:sp>
              <p:nvSpPr>
                <p:cNvPr id="1049660"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1"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2"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3"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4"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665"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39" name="Shape 17"/>
        <p:cNvGrpSpPr/>
        <p:nvPr/>
      </p:nvGrpSpPr>
      <p:grpSpPr>
        <a:xfrm>
          <a:off x="0" y="0"/>
          <a:ext cx="0" cy="0"/>
          <a:chOff x="0" y="0"/>
          <a:chExt cx="0" cy="0"/>
        </a:xfrm>
      </p:grpSpPr>
      <p:pic>
        <p:nvPicPr>
          <p:cNvPr id="2097158"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40" name="Google Shape;19;p216"/>
          <p:cNvGrpSpPr/>
          <p:nvPr/>
        </p:nvGrpSpPr>
        <p:grpSpPr>
          <a:xfrm>
            <a:off x="270520" y="225967"/>
            <a:ext cx="175260" cy="4075443"/>
            <a:chOff x="270520" y="1140367"/>
            <a:chExt cx="175260" cy="4075443"/>
          </a:xfrm>
        </p:grpSpPr>
        <p:grpSp>
          <p:nvGrpSpPr>
            <p:cNvPr id="141" name="Google Shape;20;p216"/>
            <p:cNvGrpSpPr/>
            <p:nvPr/>
          </p:nvGrpSpPr>
          <p:grpSpPr>
            <a:xfrm>
              <a:off x="270520" y="3891468"/>
              <a:ext cx="175260" cy="1324342"/>
              <a:chOff x="129115" y="3948030"/>
              <a:chExt cx="175260" cy="1324342"/>
            </a:xfrm>
          </p:grpSpPr>
          <p:sp>
            <p:nvSpPr>
              <p:cNvPr id="1048587"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28"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42" name="Google Shape;23;p216"/>
            <p:cNvGrpSpPr/>
            <p:nvPr/>
          </p:nvGrpSpPr>
          <p:grpSpPr>
            <a:xfrm>
              <a:off x="270520" y="1140367"/>
              <a:ext cx="175260" cy="2253464"/>
              <a:chOff x="129115" y="1196929"/>
              <a:chExt cx="175260" cy="2253464"/>
            </a:xfrm>
          </p:grpSpPr>
          <p:cxnSp>
            <p:nvCxnSpPr>
              <p:cNvPr id="3145729"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48588"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19" name="Shape 228"/>
        <p:cNvGrpSpPr/>
        <p:nvPr/>
      </p:nvGrpSpPr>
      <p:grpSpPr>
        <a:xfrm>
          <a:off x="0" y="0"/>
          <a:ext cx="0" cy="0"/>
          <a:chOff x="0" y="0"/>
          <a:chExt cx="0" cy="0"/>
        </a:xfrm>
      </p:grpSpPr>
      <p:grpSp>
        <p:nvGrpSpPr>
          <p:cNvPr id="320" name="Google Shape;229;p243"/>
          <p:cNvGrpSpPr/>
          <p:nvPr/>
        </p:nvGrpSpPr>
        <p:grpSpPr>
          <a:xfrm>
            <a:off x="2494465" y="494214"/>
            <a:ext cx="4155072" cy="4155073"/>
            <a:chOff x="2119794" y="-36836"/>
            <a:chExt cx="5217173" cy="5217173"/>
          </a:xfrm>
        </p:grpSpPr>
        <p:sp>
          <p:nvSpPr>
            <p:cNvPr id="1049237"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38"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21" name="Google Shape;232;p243"/>
            <p:cNvGrpSpPr/>
            <p:nvPr/>
          </p:nvGrpSpPr>
          <p:grpSpPr>
            <a:xfrm>
              <a:off x="2119794" y="-36836"/>
              <a:ext cx="5217173" cy="5217173"/>
              <a:chOff x="2334961" y="334711"/>
              <a:chExt cx="4626477" cy="4626477"/>
            </a:xfrm>
          </p:grpSpPr>
          <p:grpSp>
            <p:nvGrpSpPr>
              <p:cNvPr id="322" name="Google Shape;233;p243"/>
              <p:cNvGrpSpPr/>
              <p:nvPr/>
            </p:nvGrpSpPr>
            <p:grpSpPr>
              <a:xfrm>
                <a:off x="2334961" y="334711"/>
                <a:ext cx="4626477" cy="4626477"/>
                <a:chOff x="2334961" y="334711"/>
                <a:chExt cx="4626477" cy="4626477"/>
              </a:xfrm>
            </p:grpSpPr>
            <p:sp>
              <p:nvSpPr>
                <p:cNvPr id="1049239"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0"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1"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2"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3"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4"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55" name="Shape 240"/>
        <p:cNvGrpSpPr/>
        <p:nvPr/>
      </p:nvGrpSpPr>
      <p:grpSpPr>
        <a:xfrm>
          <a:off x="0" y="0"/>
          <a:ext cx="0" cy="0"/>
          <a:chOff x="0" y="0"/>
          <a:chExt cx="0" cy="0"/>
        </a:xfrm>
      </p:grpSpPr>
      <p:pic>
        <p:nvPicPr>
          <p:cNvPr id="2097302" name="Google Shape;241;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49666"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67" name="Shape 243"/>
        <p:cNvGrpSpPr/>
        <p:nvPr/>
      </p:nvGrpSpPr>
      <p:grpSpPr>
        <a:xfrm>
          <a:off x="0" y="0"/>
          <a:ext cx="0" cy="0"/>
          <a:chOff x="0" y="0"/>
          <a:chExt cx="0" cy="0"/>
        </a:xfrm>
      </p:grpSpPr>
      <p:pic>
        <p:nvPicPr>
          <p:cNvPr id="2097171" name="Google Shape;244;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48663"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59" name="Shape 246"/>
        <p:cNvGrpSpPr/>
        <p:nvPr/>
      </p:nvGrpSpPr>
      <p:grpSpPr>
        <a:xfrm>
          <a:off x="0" y="0"/>
          <a:ext cx="0" cy="0"/>
          <a:chOff x="0" y="0"/>
          <a:chExt cx="0" cy="0"/>
        </a:xfrm>
      </p:grpSpPr>
      <p:pic>
        <p:nvPicPr>
          <p:cNvPr id="2097261" name="Google Shape;247;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49357"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58"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94" name="Shape 250"/>
        <p:cNvGrpSpPr/>
        <p:nvPr/>
      </p:nvGrpSpPr>
      <p:grpSpPr>
        <a:xfrm>
          <a:off x="0" y="0"/>
          <a:ext cx="0" cy="0"/>
          <a:chOff x="0" y="0"/>
          <a:chExt cx="0" cy="0"/>
        </a:xfrm>
      </p:grpSpPr>
      <p:pic>
        <p:nvPicPr>
          <p:cNvPr id="2097190" name="Google Shape;251;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31"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32"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3" name="Google Shape;254;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34"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35"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6" name="Google Shape;257;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37"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38"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39"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0"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69" name="Shape 262"/>
        <p:cNvGrpSpPr/>
        <p:nvPr/>
      </p:nvGrpSpPr>
      <p:grpSpPr>
        <a:xfrm>
          <a:off x="0" y="0"/>
          <a:ext cx="0" cy="0"/>
          <a:chOff x="0" y="0"/>
          <a:chExt cx="0" cy="0"/>
        </a:xfrm>
      </p:grpSpPr>
      <p:pic>
        <p:nvPicPr>
          <p:cNvPr id="2097270" name="Google Shape;263;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17"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18"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19" name="Google Shape;266;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20"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21"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22" name="Google Shape;269;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23"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4"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5"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6"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10" name="Shape 274"/>
        <p:cNvGrpSpPr/>
        <p:nvPr/>
      </p:nvGrpSpPr>
      <p:grpSpPr>
        <a:xfrm>
          <a:off x="0" y="0"/>
          <a:ext cx="0" cy="0"/>
          <a:chOff x="0" y="0"/>
          <a:chExt cx="0" cy="0"/>
        </a:xfrm>
      </p:grpSpPr>
      <p:pic>
        <p:nvPicPr>
          <p:cNvPr id="2097196" name="Google Shape;275;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54"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11" name="Google Shape;277;p249"/>
          <p:cNvGrpSpPr/>
          <p:nvPr/>
        </p:nvGrpSpPr>
        <p:grpSpPr>
          <a:xfrm>
            <a:off x="2257341" y="1861278"/>
            <a:ext cx="560368" cy="825149"/>
            <a:chOff x="2257341" y="1871217"/>
            <a:chExt cx="560368" cy="825149"/>
          </a:xfrm>
        </p:grpSpPr>
        <p:sp>
          <p:nvSpPr>
            <p:cNvPr id="1048893"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4"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5"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895"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12" name="Google Shape;282;p249"/>
          <p:cNvGrpSpPr/>
          <p:nvPr/>
        </p:nvGrpSpPr>
        <p:grpSpPr>
          <a:xfrm>
            <a:off x="6326292" y="1861278"/>
            <a:ext cx="560368" cy="825149"/>
            <a:chOff x="6326292" y="1871217"/>
            <a:chExt cx="560368" cy="825149"/>
          </a:xfrm>
        </p:grpSpPr>
        <p:sp>
          <p:nvSpPr>
            <p:cNvPr id="1048896"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7"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6"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898"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899"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0"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1"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2"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3"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4"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29" name="Shape 293"/>
        <p:cNvGrpSpPr/>
        <p:nvPr/>
      </p:nvGrpSpPr>
      <p:grpSpPr>
        <a:xfrm>
          <a:off x="0" y="0"/>
          <a:ext cx="0" cy="0"/>
          <a:chOff x="0" y="0"/>
          <a:chExt cx="0" cy="0"/>
        </a:xfrm>
      </p:grpSpPr>
      <p:pic>
        <p:nvPicPr>
          <p:cNvPr id="2097212" name="Google Shape;294;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66"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67"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68" name="Google Shape;297;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69"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70"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71"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2" name="Google Shape;301;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73"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74"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75"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6" name="Google Shape;305;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977"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78"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9"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34" name="Shape 309"/>
        <p:cNvGrpSpPr/>
        <p:nvPr/>
      </p:nvGrpSpPr>
      <p:grpSpPr>
        <a:xfrm>
          <a:off x="0" y="0"/>
          <a:ext cx="0" cy="0"/>
          <a:chOff x="0" y="0"/>
          <a:chExt cx="0" cy="0"/>
        </a:xfrm>
      </p:grpSpPr>
      <p:pic>
        <p:nvPicPr>
          <p:cNvPr id="2097299" name="Google Shape;310;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35" name="Google Shape;311;p251"/>
          <p:cNvGrpSpPr/>
          <p:nvPr/>
        </p:nvGrpSpPr>
        <p:grpSpPr>
          <a:xfrm>
            <a:off x="0" y="2399230"/>
            <a:ext cx="9144001" cy="2349751"/>
            <a:chOff x="0" y="2182920"/>
            <a:chExt cx="9144001" cy="2349751"/>
          </a:xfrm>
        </p:grpSpPr>
        <p:sp>
          <p:nvSpPr>
            <p:cNvPr id="1049613"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6" name="Google Shape;313;p251"/>
            <p:cNvGrpSpPr/>
            <p:nvPr/>
          </p:nvGrpSpPr>
          <p:grpSpPr>
            <a:xfrm>
              <a:off x="1229347" y="2182920"/>
              <a:ext cx="6685306" cy="1002265"/>
              <a:chOff x="976268" y="2064936"/>
              <a:chExt cx="6685306" cy="1002265"/>
            </a:xfrm>
          </p:grpSpPr>
          <p:sp>
            <p:nvSpPr>
              <p:cNvPr id="1049614"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15"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16"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617"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18"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19"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0"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1" name="Google Shape;321;p251"/>
          <p:cNvSpPr>
            <a:spLocks noGrp="1"/>
          </p:cNvSpPr>
          <p:nvPr>
            <p:ph type="pic" idx="5"/>
          </p:nvPr>
        </p:nvSpPr>
        <p:spPr>
          <a:xfrm>
            <a:off x="1460973" y="2631002"/>
            <a:ext cx="539010" cy="538720"/>
          </a:xfrm>
          <a:prstGeom prst="rect"/>
          <a:noFill/>
          <a:ln>
            <a:noFill/>
          </a:ln>
        </p:spPr>
      </p:sp>
      <p:sp>
        <p:nvSpPr>
          <p:cNvPr id="1049622" name="Google Shape;322;p251"/>
          <p:cNvSpPr>
            <a:spLocks noGrp="1"/>
          </p:cNvSpPr>
          <p:nvPr>
            <p:ph type="pic" idx="6"/>
          </p:nvPr>
        </p:nvSpPr>
        <p:spPr>
          <a:xfrm>
            <a:off x="4302493" y="2631002"/>
            <a:ext cx="539010" cy="538720"/>
          </a:xfrm>
          <a:prstGeom prst="rect"/>
          <a:noFill/>
          <a:ln>
            <a:noFill/>
          </a:ln>
        </p:spPr>
      </p:sp>
      <p:sp>
        <p:nvSpPr>
          <p:cNvPr id="1049623" name="Google Shape;323;p251"/>
          <p:cNvSpPr>
            <a:spLocks noGrp="1"/>
          </p:cNvSpPr>
          <p:nvPr>
            <p:ph type="pic" idx="7"/>
          </p:nvPr>
        </p:nvSpPr>
        <p:spPr>
          <a:xfrm>
            <a:off x="7144013" y="2631002"/>
            <a:ext cx="539010" cy="538720"/>
          </a:xfrm>
          <a:prstGeom prst="rect"/>
          <a:noFill/>
          <a:ln>
            <a:noFill/>
          </a:ln>
        </p:spPr>
      </p:sp>
      <p:sp>
        <p:nvSpPr>
          <p:cNvPr id="1049624"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5"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14" name="Shape 326"/>
        <p:cNvGrpSpPr/>
        <p:nvPr/>
      </p:nvGrpSpPr>
      <p:grpSpPr>
        <a:xfrm>
          <a:off x="0" y="0"/>
          <a:ext cx="0" cy="0"/>
          <a:chOff x="0" y="0"/>
          <a:chExt cx="0" cy="0"/>
        </a:xfrm>
      </p:grpSpPr>
      <p:pic>
        <p:nvPicPr>
          <p:cNvPr id="2097237" name="Google Shape;327;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15" name="Google Shape;328;p252"/>
          <p:cNvGrpSpPr/>
          <p:nvPr/>
        </p:nvGrpSpPr>
        <p:grpSpPr>
          <a:xfrm>
            <a:off x="0" y="2399230"/>
            <a:ext cx="9144001" cy="2349751"/>
            <a:chOff x="0" y="2182920"/>
            <a:chExt cx="9144001" cy="2349751"/>
          </a:xfrm>
        </p:grpSpPr>
        <p:sp>
          <p:nvSpPr>
            <p:cNvPr id="1049218"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16" name="Google Shape;330;p252"/>
            <p:cNvGrpSpPr/>
            <p:nvPr/>
          </p:nvGrpSpPr>
          <p:grpSpPr>
            <a:xfrm>
              <a:off x="1229347" y="2182920"/>
              <a:ext cx="6685306" cy="1002265"/>
              <a:chOff x="976268" y="2064936"/>
              <a:chExt cx="6685306" cy="1002265"/>
            </a:xfrm>
          </p:grpSpPr>
          <p:sp>
            <p:nvSpPr>
              <p:cNvPr id="1049219"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20"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21"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222"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3"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4"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5"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6" name="Google Shape;338;p252"/>
          <p:cNvSpPr>
            <a:spLocks noGrp="1"/>
          </p:cNvSpPr>
          <p:nvPr>
            <p:ph type="pic" idx="5"/>
          </p:nvPr>
        </p:nvSpPr>
        <p:spPr>
          <a:xfrm>
            <a:off x="1460973" y="2631002"/>
            <a:ext cx="539010" cy="538720"/>
          </a:xfrm>
          <a:prstGeom prst="rect"/>
          <a:noFill/>
          <a:ln>
            <a:noFill/>
          </a:ln>
        </p:spPr>
      </p:sp>
      <p:sp>
        <p:nvSpPr>
          <p:cNvPr id="1049227" name="Google Shape;339;p252"/>
          <p:cNvSpPr>
            <a:spLocks noGrp="1"/>
          </p:cNvSpPr>
          <p:nvPr>
            <p:ph type="pic" idx="6"/>
          </p:nvPr>
        </p:nvSpPr>
        <p:spPr>
          <a:xfrm>
            <a:off x="4302493" y="2631002"/>
            <a:ext cx="539010" cy="538720"/>
          </a:xfrm>
          <a:prstGeom prst="rect"/>
          <a:noFill/>
          <a:ln>
            <a:noFill/>
          </a:ln>
        </p:spPr>
      </p:sp>
      <p:sp>
        <p:nvSpPr>
          <p:cNvPr id="1049228" name="Google Shape;340;p252"/>
          <p:cNvSpPr>
            <a:spLocks noGrp="1"/>
          </p:cNvSpPr>
          <p:nvPr>
            <p:ph type="pic" idx="7"/>
          </p:nvPr>
        </p:nvSpPr>
        <p:spPr>
          <a:xfrm>
            <a:off x="7144013" y="2631002"/>
            <a:ext cx="539010" cy="538720"/>
          </a:xfrm>
          <a:prstGeom prst="rect"/>
          <a:noFill/>
          <a:ln>
            <a:noFill/>
          </a:ln>
        </p:spPr>
      </p:sp>
      <p:sp>
        <p:nvSpPr>
          <p:cNvPr id="1049229"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0"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30" name="Shape 26"/>
        <p:cNvGrpSpPr/>
        <p:nvPr/>
      </p:nvGrpSpPr>
      <p:grpSpPr>
        <a:xfrm>
          <a:off x="0" y="0"/>
          <a:ext cx="0" cy="0"/>
          <a:chOff x="0" y="0"/>
          <a:chExt cx="0" cy="0"/>
        </a:xfrm>
      </p:grpSpPr>
      <p:pic>
        <p:nvPicPr>
          <p:cNvPr id="2097152"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153" name="Google Shape;28;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576"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54" name="Google Shape;30;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577"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578"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579"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13" name="Shape 343"/>
        <p:cNvGrpSpPr/>
        <p:nvPr/>
      </p:nvGrpSpPr>
      <p:grpSpPr>
        <a:xfrm>
          <a:off x="0" y="0"/>
          <a:ext cx="0" cy="0"/>
          <a:chOff x="0" y="0"/>
          <a:chExt cx="0" cy="0"/>
        </a:xfrm>
      </p:grpSpPr>
      <p:pic>
        <p:nvPicPr>
          <p:cNvPr id="2097197" name="Google Shape;344;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14" name="Google Shape;345;p253"/>
          <p:cNvGrpSpPr/>
          <p:nvPr/>
        </p:nvGrpSpPr>
        <p:grpSpPr>
          <a:xfrm>
            <a:off x="0" y="2399230"/>
            <a:ext cx="9144001" cy="2349751"/>
            <a:chOff x="0" y="2182920"/>
            <a:chExt cx="9144001" cy="2349751"/>
          </a:xfrm>
        </p:grpSpPr>
        <p:sp>
          <p:nvSpPr>
            <p:cNvPr id="1048905"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15" name="Google Shape;347;p253"/>
            <p:cNvGrpSpPr/>
            <p:nvPr/>
          </p:nvGrpSpPr>
          <p:grpSpPr>
            <a:xfrm>
              <a:off x="1229347" y="2182920"/>
              <a:ext cx="6685306" cy="1002265"/>
              <a:chOff x="976268" y="2064936"/>
              <a:chExt cx="6685306" cy="1002265"/>
            </a:xfrm>
          </p:grpSpPr>
          <p:sp>
            <p:nvSpPr>
              <p:cNvPr id="1048906"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7"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8"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909"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0"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1"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2"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3" name="Google Shape;355;p253"/>
          <p:cNvSpPr>
            <a:spLocks noGrp="1"/>
          </p:cNvSpPr>
          <p:nvPr>
            <p:ph type="pic" idx="5"/>
          </p:nvPr>
        </p:nvSpPr>
        <p:spPr>
          <a:xfrm>
            <a:off x="1460973" y="2631002"/>
            <a:ext cx="539010" cy="538720"/>
          </a:xfrm>
          <a:prstGeom prst="rect"/>
          <a:noFill/>
          <a:ln>
            <a:noFill/>
          </a:ln>
        </p:spPr>
      </p:sp>
      <p:sp>
        <p:nvSpPr>
          <p:cNvPr id="1048914" name="Google Shape;356;p253"/>
          <p:cNvSpPr>
            <a:spLocks noGrp="1"/>
          </p:cNvSpPr>
          <p:nvPr>
            <p:ph type="pic" idx="6"/>
          </p:nvPr>
        </p:nvSpPr>
        <p:spPr>
          <a:xfrm>
            <a:off x="4302493" y="2631002"/>
            <a:ext cx="539010" cy="538720"/>
          </a:xfrm>
          <a:prstGeom prst="rect"/>
          <a:noFill/>
          <a:ln>
            <a:noFill/>
          </a:ln>
        </p:spPr>
      </p:sp>
      <p:sp>
        <p:nvSpPr>
          <p:cNvPr id="1048915" name="Google Shape;357;p253"/>
          <p:cNvSpPr>
            <a:spLocks noGrp="1"/>
          </p:cNvSpPr>
          <p:nvPr>
            <p:ph type="pic" idx="7"/>
          </p:nvPr>
        </p:nvSpPr>
        <p:spPr>
          <a:xfrm>
            <a:off x="7144013" y="2631002"/>
            <a:ext cx="539010" cy="538720"/>
          </a:xfrm>
          <a:prstGeom prst="rect"/>
          <a:noFill/>
          <a:ln>
            <a:noFill/>
          </a:ln>
        </p:spPr>
      </p:sp>
      <p:sp>
        <p:nvSpPr>
          <p:cNvPr id="1048916"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7"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50" name="Shape 360"/>
        <p:cNvGrpSpPr/>
        <p:nvPr/>
      </p:nvGrpSpPr>
      <p:grpSpPr>
        <a:xfrm>
          <a:off x="0" y="0"/>
          <a:ext cx="0" cy="0"/>
          <a:chOff x="0" y="0"/>
          <a:chExt cx="0" cy="0"/>
        </a:xfrm>
      </p:grpSpPr>
      <p:pic>
        <p:nvPicPr>
          <p:cNvPr id="2097254" name="Google Shape;361;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51" name="Google Shape;362;p254"/>
          <p:cNvGrpSpPr/>
          <p:nvPr/>
        </p:nvGrpSpPr>
        <p:grpSpPr>
          <a:xfrm>
            <a:off x="0" y="2399230"/>
            <a:ext cx="9144001" cy="2349751"/>
            <a:chOff x="0" y="2182920"/>
            <a:chExt cx="9144001" cy="2349751"/>
          </a:xfrm>
        </p:grpSpPr>
        <p:sp>
          <p:nvSpPr>
            <p:cNvPr id="1049332"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2" name="Google Shape;364;p254"/>
            <p:cNvGrpSpPr/>
            <p:nvPr/>
          </p:nvGrpSpPr>
          <p:grpSpPr>
            <a:xfrm>
              <a:off x="1229347" y="2182920"/>
              <a:ext cx="6685306" cy="1002265"/>
              <a:chOff x="976268" y="2064936"/>
              <a:chExt cx="6685306" cy="1002265"/>
            </a:xfrm>
          </p:grpSpPr>
          <p:sp>
            <p:nvSpPr>
              <p:cNvPr id="1049333"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34"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35"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36"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7"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8"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9"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0" name="Google Shape;372;p254"/>
          <p:cNvSpPr>
            <a:spLocks noGrp="1"/>
          </p:cNvSpPr>
          <p:nvPr>
            <p:ph type="pic" idx="5"/>
          </p:nvPr>
        </p:nvSpPr>
        <p:spPr>
          <a:xfrm>
            <a:off x="1460973" y="2631002"/>
            <a:ext cx="539010" cy="538720"/>
          </a:xfrm>
          <a:prstGeom prst="rect"/>
          <a:noFill/>
          <a:ln>
            <a:noFill/>
          </a:ln>
        </p:spPr>
      </p:sp>
      <p:sp>
        <p:nvSpPr>
          <p:cNvPr id="1049341" name="Google Shape;373;p254"/>
          <p:cNvSpPr>
            <a:spLocks noGrp="1"/>
          </p:cNvSpPr>
          <p:nvPr>
            <p:ph type="pic" idx="6"/>
          </p:nvPr>
        </p:nvSpPr>
        <p:spPr>
          <a:xfrm>
            <a:off x="4302493" y="2631002"/>
            <a:ext cx="539010" cy="538720"/>
          </a:xfrm>
          <a:prstGeom prst="rect"/>
          <a:noFill/>
          <a:ln>
            <a:noFill/>
          </a:ln>
        </p:spPr>
      </p:sp>
      <p:sp>
        <p:nvSpPr>
          <p:cNvPr id="1049342" name="Google Shape;374;p254"/>
          <p:cNvSpPr>
            <a:spLocks noGrp="1"/>
          </p:cNvSpPr>
          <p:nvPr>
            <p:ph type="pic" idx="7"/>
          </p:nvPr>
        </p:nvSpPr>
        <p:spPr>
          <a:xfrm>
            <a:off x="7144013" y="2631002"/>
            <a:ext cx="539010" cy="538720"/>
          </a:xfrm>
          <a:prstGeom prst="rect"/>
          <a:noFill/>
          <a:ln>
            <a:noFill/>
          </a:ln>
        </p:spPr>
      </p:sp>
      <p:sp>
        <p:nvSpPr>
          <p:cNvPr id="1049343"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4"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89" name="Shape 377"/>
        <p:cNvGrpSpPr/>
        <p:nvPr/>
      </p:nvGrpSpPr>
      <p:grpSpPr>
        <a:xfrm>
          <a:off x="0" y="0"/>
          <a:ext cx="0" cy="0"/>
          <a:chOff x="0" y="0"/>
          <a:chExt cx="0" cy="0"/>
        </a:xfrm>
      </p:grpSpPr>
      <p:pic>
        <p:nvPicPr>
          <p:cNvPr id="2097187" name="Google Shape;378;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83"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44"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84"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5"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6"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7"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8"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9"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0" name="Google Shape;387;p255"/>
          <p:cNvSpPr>
            <a:spLocks noGrp="1"/>
          </p:cNvSpPr>
          <p:nvPr>
            <p:ph type="pic" idx="4"/>
          </p:nvPr>
        </p:nvSpPr>
        <p:spPr>
          <a:xfrm>
            <a:off x="1324089" y="1830915"/>
            <a:ext cx="482600" cy="482600"/>
          </a:xfrm>
          <a:prstGeom prst="rect"/>
          <a:noFill/>
          <a:ln>
            <a:noFill/>
          </a:ln>
        </p:spPr>
      </p:sp>
      <p:sp>
        <p:nvSpPr>
          <p:cNvPr id="1048791" name="Google Shape;388;p255"/>
          <p:cNvSpPr>
            <a:spLocks noGrp="1"/>
          </p:cNvSpPr>
          <p:nvPr>
            <p:ph type="pic" idx="5"/>
          </p:nvPr>
        </p:nvSpPr>
        <p:spPr>
          <a:xfrm>
            <a:off x="4330701" y="1830915"/>
            <a:ext cx="482600" cy="482600"/>
          </a:xfrm>
          <a:prstGeom prst="rect"/>
          <a:noFill/>
          <a:ln>
            <a:noFill/>
          </a:ln>
        </p:spPr>
      </p:sp>
      <p:sp>
        <p:nvSpPr>
          <p:cNvPr id="1048792" name="Google Shape;389;p255"/>
          <p:cNvSpPr>
            <a:spLocks noGrp="1"/>
          </p:cNvSpPr>
          <p:nvPr>
            <p:ph type="pic" idx="6"/>
          </p:nvPr>
        </p:nvSpPr>
        <p:spPr>
          <a:xfrm>
            <a:off x="7337312" y="1830915"/>
            <a:ext cx="482600" cy="482600"/>
          </a:xfrm>
          <a:prstGeom prst="rect"/>
          <a:noFill/>
          <a:ln>
            <a:noFill/>
          </a:ln>
        </p:spPr>
      </p:sp>
      <p:sp>
        <p:nvSpPr>
          <p:cNvPr id="1048793"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4"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5"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6"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7"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283" name="Shape 395"/>
        <p:cNvGrpSpPr/>
        <p:nvPr/>
      </p:nvGrpSpPr>
      <p:grpSpPr>
        <a:xfrm>
          <a:off x="0" y="0"/>
          <a:ext cx="0" cy="0"/>
          <a:chOff x="0" y="0"/>
          <a:chExt cx="0" cy="0"/>
        </a:xfrm>
      </p:grpSpPr>
      <p:pic>
        <p:nvPicPr>
          <p:cNvPr id="2097228" name="Google Shape;396;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26"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88"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27"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28"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29"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30"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1"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32"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3" name="Google Shape;405;p256"/>
          <p:cNvSpPr>
            <a:spLocks noGrp="1"/>
          </p:cNvSpPr>
          <p:nvPr>
            <p:ph type="pic" idx="4"/>
          </p:nvPr>
        </p:nvSpPr>
        <p:spPr>
          <a:xfrm>
            <a:off x="1324089" y="1830915"/>
            <a:ext cx="482600" cy="482600"/>
          </a:xfrm>
          <a:prstGeom prst="rect"/>
          <a:noFill/>
          <a:ln>
            <a:noFill/>
          </a:ln>
        </p:spPr>
      </p:sp>
      <p:sp>
        <p:nvSpPr>
          <p:cNvPr id="1049134" name="Google Shape;406;p256"/>
          <p:cNvSpPr>
            <a:spLocks noGrp="1"/>
          </p:cNvSpPr>
          <p:nvPr>
            <p:ph type="pic" idx="5"/>
          </p:nvPr>
        </p:nvSpPr>
        <p:spPr>
          <a:xfrm>
            <a:off x="4330701" y="1830915"/>
            <a:ext cx="482600" cy="482600"/>
          </a:xfrm>
          <a:prstGeom prst="rect"/>
          <a:noFill/>
          <a:ln>
            <a:noFill/>
          </a:ln>
        </p:spPr>
      </p:sp>
      <p:sp>
        <p:nvSpPr>
          <p:cNvPr id="1049135" name="Google Shape;407;p256"/>
          <p:cNvSpPr>
            <a:spLocks noGrp="1"/>
          </p:cNvSpPr>
          <p:nvPr>
            <p:ph type="pic" idx="6"/>
          </p:nvPr>
        </p:nvSpPr>
        <p:spPr>
          <a:xfrm>
            <a:off x="7337312" y="1830915"/>
            <a:ext cx="482600" cy="482600"/>
          </a:xfrm>
          <a:prstGeom prst="rect"/>
          <a:noFill/>
          <a:ln>
            <a:noFill/>
          </a:ln>
        </p:spPr>
      </p:sp>
      <p:sp>
        <p:nvSpPr>
          <p:cNvPr id="1049136"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7"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8"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9"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0"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487" name="Shape 413"/>
        <p:cNvGrpSpPr/>
        <p:nvPr/>
      </p:nvGrpSpPr>
      <p:grpSpPr>
        <a:xfrm>
          <a:off x="0" y="0"/>
          <a:ext cx="0" cy="0"/>
          <a:chOff x="0" y="0"/>
          <a:chExt cx="0" cy="0"/>
        </a:xfrm>
      </p:grpSpPr>
      <p:pic>
        <p:nvPicPr>
          <p:cNvPr id="2097308" name="Google Shape;414;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6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88" name="Google Shape;416;p257"/>
          <p:cNvGrpSpPr/>
          <p:nvPr/>
        </p:nvGrpSpPr>
        <p:grpSpPr>
          <a:xfrm>
            <a:off x="865742" y="1720353"/>
            <a:ext cx="7412516" cy="894818"/>
            <a:chOff x="865742" y="1720353"/>
            <a:chExt cx="7412516" cy="894818"/>
          </a:xfrm>
        </p:grpSpPr>
        <p:grpSp>
          <p:nvGrpSpPr>
            <p:cNvPr id="489" name="Google Shape;417;p257"/>
            <p:cNvGrpSpPr/>
            <p:nvPr/>
          </p:nvGrpSpPr>
          <p:grpSpPr>
            <a:xfrm>
              <a:off x="3119411" y="1720353"/>
              <a:ext cx="651510" cy="894818"/>
              <a:chOff x="2980317" y="2014294"/>
              <a:chExt cx="651510" cy="894818"/>
            </a:xfrm>
          </p:grpSpPr>
          <p:cxnSp>
            <p:nvCxnSpPr>
              <p:cNvPr id="3145873" name="Google Shape;418;p257"/>
              <p:cNvCxnSpPr>
                <a:cxnSpLocks/>
                <a:endCxn id="1049765"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64"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5"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2</a:t>
                </a:r>
              </a:p>
            </p:txBody>
          </p:sp>
        </p:grpSp>
        <p:grpSp>
          <p:nvGrpSpPr>
            <p:cNvPr id="490" name="Google Shape;421;p257"/>
            <p:cNvGrpSpPr/>
            <p:nvPr/>
          </p:nvGrpSpPr>
          <p:grpSpPr>
            <a:xfrm>
              <a:off x="5373080" y="1720353"/>
              <a:ext cx="651510" cy="894818"/>
              <a:chOff x="5071929" y="2014294"/>
              <a:chExt cx="651510" cy="894818"/>
            </a:xfrm>
          </p:grpSpPr>
          <p:cxnSp>
            <p:nvCxnSpPr>
              <p:cNvPr id="3145874" name="Google Shape;422;p257"/>
              <p:cNvCxnSpPr>
                <a:cxnSpLocks/>
                <a:endCxn id="1049767"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66"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7"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3</a:t>
                </a:r>
              </a:p>
            </p:txBody>
          </p:sp>
        </p:grpSp>
        <p:grpSp>
          <p:nvGrpSpPr>
            <p:cNvPr id="491" name="Google Shape;425;p257"/>
            <p:cNvGrpSpPr/>
            <p:nvPr/>
          </p:nvGrpSpPr>
          <p:grpSpPr>
            <a:xfrm>
              <a:off x="7626748" y="1720353"/>
              <a:ext cx="651510" cy="894818"/>
              <a:chOff x="7469822" y="2014294"/>
              <a:chExt cx="651510" cy="894818"/>
            </a:xfrm>
          </p:grpSpPr>
          <p:cxnSp>
            <p:nvCxnSpPr>
              <p:cNvPr id="3145875" name="Google Shape;426;p257"/>
              <p:cNvCxnSpPr>
                <a:cxnSpLocks/>
                <a:endCxn id="1049769"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68"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9"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4</a:t>
                </a:r>
              </a:p>
            </p:txBody>
          </p:sp>
        </p:grpSp>
        <p:grpSp>
          <p:nvGrpSpPr>
            <p:cNvPr id="492" name="Google Shape;429;p257"/>
            <p:cNvGrpSpPr/>
            <p:nvPr/>
          </p:nvGrpSpPr>
          <p:grpSpPr>
            <a:xfrm>
              <a:off x="865742" y="1720353"/>
              <a:ext cx="651510" cy="894818"/>
              <a:chOff x="888704" y="2014294"/>
              <a:chExt cx="651510" cy="894818"/>
            </a:xfrm>
          </p:grpSpPr>
          <p:cxnSp>
            <p:nvCxnSpPr>
              <p:cNvPr id="3145876" name="Google Shape;430;p257"/>
              <p:cNvCxnSpPr>
                <a:cxnSpLocks/>
                <a:endCxn id="1049771"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70"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1"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1</a:t>
                </a:r>
              </a:p>
            </p:txBody>
          </p:sp>
        </p:grpSp>
      </p:grpSp>
      <p:sp>
        <p:nvSpPr>
          <p:cNvPr id="1049772"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3"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4"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5"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6"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7"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8"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9"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80"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1"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35" name="Shape 443"/>
        <p:cNvGrpSpPr/>
        <p:nvPr/>
      </p:nvGrpSpPr>
      <p:grpSpPr>
        <a:xfrm>
          <a:off x="0" y="0"/>
          <a:ext cx="0" cy="0"/>
          <a:chOff x="0" y="0"/>
          <a:chExt cx="0" cy="0"/>
        </a:xfrm>
      </p:grpSpPr>
      <p:pic>
        <p:nvPicPr>
          <p:cNvPr id="2097216" name="Google Shape;444;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36" name="Google Shape;445;p258"/>
          <p:cNvGrpSpPr/>
          <p:nvPr/>
        </p:nvGrpSpPr>
        <p:grpSpPr>
          <a:xfrm>
            <a:off x="1114581" y="3141131"/>
            <a:ext cx="175260" cy="1120085"/>
            <a:chOff x="973176" y="3197693"/>
            <a:chExt cx="175260" cy="1120085"/>
          </a:xfrm>
        </p:grpSpPr>
        <p:sp>
          <p:nvSpPr>
            <p:cNvPr id="1049017"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65"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37" name="Google Shape;448;p258"/>
          <p:cNvGrpSpPr/>
          <p:nvPr/>
        </p:nvGrpSpPr>
        <p:grpSpPr>
          <a:xfrm>
            <a:off x="5033439" y="1436374"/>
            <a:ext cx="175260" cy="1120085"/>
            <a:chOff x="4892034" y="1492936"/>
            <a:chExt cx="175260" cy="1120085"/>
          </a:xfrm>
        </p:grpSpPr>
        <p:sp>
          <p:nvSpPr>
            <p:cNvPr id="1049018"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66"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38" name="Google Shape;451;p258"/>
          <p:cNvGrpSpPr/>
          <p:nvPr/>
        </p:nvGrpSpPr>
        <p:grpSpPr>
          <a:xfrm>
            <a:off x="1114581" y="1436374"/>
            <a:ext cx="175260" cy="1120085"/>
            <a:chOff x="973176" y="1492936"/>
            <a:chExt cx="175260" cy="1120085"/>
          </a:xfrm>
        </p:grpSpPr>
        <p:cxnSp>
          <p:nvCxnSpPr>
            <p:cNvPr id="3145767"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19"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nvGrpSpPr>
          <p:cNvPr id="239" name="Google Shape;454;p258"/>
          <p:cNvGrpSpPr/>
          <p:nvPr/>
        </p:nvGrpSpPr>
        <p:grpSpPr>
          <a:xfrm>
            <a:off x="5033439" y="3141131"/>
            <a:ext cx="175260" cy="1120085"/>
            <a:chOff x="4892034" y="3197693"/>
            <a:chExt cx="175260" cy="1120085"/>
          </a:xfrm>
        </p:grpSpPr>
        <p:cxnSp>
          <p:nvCxnSpPr>
            <p:cNvPr id="3145768"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20"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021"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2"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3"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4"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5"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6"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7"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8"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9"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0"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47" name="Shape 467"/>
        <p:cNvGrpSpPr/>
        <p:nvPr/>
      </p:nvGrpSpPr>
      <p:grpSpPr>
        <a:xfrm>
          <a:off x="0" y="0"/>
          <a:ext cx="0" cy="0"/>
          <a:chOff x="0" y="0"/>
          <a:chExt cx="0" cy="0"/>
        </a:xfrm>
      </p:grpSpPr>
      <p:pic>
        <p:nvPicPr>
          <p:cNvPr id="2097301" name="Google Shape;468;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448" name="Google Shape;469;p259"/>
          <p:cNvGrpSpPr/>
          <p:nvPr/>
        </p:nvGrpSpPr>
        <p:grpSpPr>
          <a:xfrm>
            <a:off x="270520" y="225967"/>
            <a:ext cx="175260" cy="2964623"/>
            <a:chOff x="270520" y="1140367"/>
            <a:chExt cx="175260" cy="2964623"/>
          </a:xfrm>
        </p:grpSpPr>
        <p:grpSp>
          <p:nvGrpSpPr>
            <p:cNvPr id="449" name="Google Shape;470;p259"/>
            <p:cNvGrpSpPr/>
            <p:nvPr/>
          </p:nvGrpSpPr>
          <p:grpSpPr>
            <a:xfrm>
              <a:off x="270520" y="2780648"/>
              <a:ext cx="175260" cy="1324342"/>
              <a:chOff x="129115" y="2837210"/>
              <a:chExt cx="175260" cy="1324342"/>
            </a:xfrm>
          </p:grpSpPr>
          <p:sp>
            <p:nvSpPr>
              <p:cNvPr id="1049652"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853"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50" name="Google Shape;473;p259"/>
            <p:cNvGrpSpPr/>
            <p:nvPr/>
          </p:nvGrpSpPr>
          <p:grpSpPr>
            <a:xfrm>
              <a:off x="270520" y="1140367"/>
              <a:ext cx="175260" cy="1310953"/>
              <a:chOff x="129115" y="1196929"/>
              <a:chExt cx="175260" cy="1310953"/>
            </a:xfrm>
          </p:grpSpPr>
          <p:cxnSp>
            <p:nvCxnSpPr>
              <p:cNvPr id="3145854"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53"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654"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Task -5</a:t>
            </a:r>
          </a:p>
        </p:txBody>
      </p:sp>
      <p:sp>
        <p:nvSpPr>
          <p:cNvPr id="1049655"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-4</a:t>
            </a:r>
          </a:p>
        </p:txBody>
      </p:sp>
      <p:sp>
        <p:nvSpPr>
          <p:cNvPr id="1049656"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57"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64" name="Shape 480"/>
        <p:cNvGrpSpPr/>
        <p:nvPr/>
      </p:nvGrpSpPr>
      <p:grpSpPr>
        <a:xfrm>
          <a:off x="0" y="0"/>
          <a:ext cx="0" cy="0"/>
          <a:chOff x="0" y="0"/>
          <a:chExt cx="0" cy="0"/>
        </a:xfrm>
      </p:grpSpPr>
      <p:pic>
        <p:nvPicPr>
          <p:cNvPr id="2097221" name="Google Shape;481;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65" name="Google Shape;482;p260"/>
          <p:cNvGrpSpPr/>
          <p:nvPr/>
        </p:nvGrpSpPr>
        <p:grpSpPr>
          <a:xfrm>
            <a:off x="270520" y="225967"/>
            <a:ext cx="175260" cy="2964623"/>
            <a:chOff x="270520" y="1140367"/>
            <a:chExt cx="175260" cy="2964623"/>
          </a:xfrm>
        </p:grpSpPr>
        <p:grpSp>
          <p:nvGrpSpPr>
            <p:cNvPr id="266" name="Google Shape;483;p260"/>
            <p:cNvGrpSpPr/>
            <p:nvPr/>
          </p:nvGrpSpPr>
          <p:grpSpPr>
            <a:xfrm>
              <a:off x="270520" y="2780648"/>
              <a:ext cx="175260" cy="1324342"/>
              <a:chOff x="129115" y="2837210"/>
              <a:chExt cx="175260" cy="1324342"/>
            </a:xfrm>
          </p:grpSpPr>
          <p:sp>
            <p:nvSpPr>
              <p:cNvPr id="1049086"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78"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67" name="Google Shape;486;p260"/>
            <p:cNvGrpSpPr/>
            <p:nvPr/>
          </p:nvGrpSpPr>
          <p:grpSpPr>
            <a:xfrm>
              <a:off x="270520" y="1140367"/>
              <a:ext cx="175260" cy="1310953"/>
              <a:chOff x="129115" y="1196929"/>
              <a:chExt cx="175260" cy="1310953"/>
            </a:xfrm>
          </p:grpSpPr>
          <p:cxnSp>
            <p:nvCxnSpPr>
              <p:cNvPr id="3145779"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87"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088"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89"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90"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91"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67" name="Shape 493"/>
        <p:cNvGrpSpPr/>
        <p:nvPr/>
      </p:nvGrpSpPr>
      <p:grpSpPr>
        <a:xfrm>
          <a:off x="0" y="0"/>
          <a:ext cx="0" cy="0"/>
          <a:chOff x="0" y="0"/>
          <a:chExt cx="0" cy="0"/>
        </a:xfrm>
      </p:grpSpPr>
      <p:pic>
        <p:nvPicPr>
          <p:cNvPr id="2097268" name="Google Shape;494;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68" name="Google Shape;495;p261"/>
          <p:cNvGrpSpPr/>
          <p:nvPr/>
        </p:nvGrpSpPr>
        <p:grpSpPr>
          <a:xfrm>
            <a:off x="240067" y="2283802"/>
            <a:ext cx="8663867" cy="930794"/>
            <a:chOff x="198438" y="775483"/>
            <a:chExt cx="8634888" cy="927681"/>
          </a:xfrm>
        </p:grpSpPr>
        <p:pic>
          <p:nvPicPr>
            <p:cNvPr id="2097269" name="Google Shape;496;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407" name="Google Shape;497;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9408" name="Google Shape;498;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409" name="Google Shape;499;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410" name="Google Shape;500;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411"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2"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3"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4"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5"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6"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09" name="Shape 507"/>
        <p:cNvGrpSpPr/>
        <p:nvPr/>
      </p:nvGrpSpPr>
      <p:grpSpPr>
        <a:xfrm>
          <a:off x="0" y="0"/>
          <a:ext cx="0" cy="0"/>
          <a:chOff x="0" y="0"/>
          <a:chExt cx="0" cy="0"/>
        </a:xfrm>
      </p:grpSpPr>
      <p:pic>
        <p:nvPicPr>
          <p:cNvPr id="2097195" name="Google Shape;508;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879"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0"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1"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2"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3"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4"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5"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6"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7" name="Google Shape;517;p262"/>
          <p:cNvSpPr>
            <a:spLocks noGrp="1"/>
          </p:cNvSpPr>
          <p:nvPr>
            <p:ph type="pic" idx="5"/>
          </p:nvPr>
        </p:nvSpPr>
        <p:spPr>
          <a:xfrm>
            <a:off x="784630" y="1640956"/>
            <a:ext cx="931297" cy="930794"/>
          </a:xfrm>
          <a:prstGeom prst="rect"/>
          <a:noFill/>
          <a:ln>
            <a:noFill/>
          </a:ln>
        </p:spPr>
      </p:sp>
      <p:sp>
        <p:nvSpPr>
          <p:cNvPr id="1048888" name="Google Shape;518;p262"/>
          <p:cNvSpPr>
            <a:spLocks noGrp="1"/>
          </p:cNvSpPr>
          <p:nvPr>
            <p:ph type="pic" idx="6"/>
          </p:nvPr>
        </p:nvSpPr>
        <p:spPr>
          <a:xfrm>
            <a:off x="5150215" y="1640956"/>
            <a:ext cx="931297" cy="930794"/>
          </a:xfrm>
          <a:prstGeom prst="rect"/>
          <a:noFill/>
          <a:ln>
            <a:noFill/>
          </a:ln>
        </p:spPr>
      </p:sp>
      <p:sp>
        <p:nvSpPr>
          <p:cNvPr id="1048889" name="Google Shape;519;p262"/>
          <p:cNvSpPr>
            <a:spLocks noGrp="1"/>
          </p:cNvSpPr>
          <p:nvPr>
            <p:ph type="pic" idx="7"/>
          </p:nvPr>
        </p:nvSpPr>
        <p:spPr>
          <a:xfrm>
            <a:off x="784630" y="3302767"/>
            <a:ext cx="931297" cy="930794"/>
          </a:xfrm>
          <a:prstGeom prst="rect"/>
          <a:noFill/>
          <a:ln>
            <a:noFill/>
          </a:ln>
        </p:spPr>
      </p:sp>
      <p:sp>
        <p:nvSpPr>
          <p:cNvPr id="1048890" name="Google Shape;520;p262"/>
          <p:cNvSpPr>
            <a:spLocks noGrp="1"/>
          </p:cNvSpPr>
          <p:nvPr>
            <p:ph type="pic" idx="8"/>
          </p:nvPr>
        </p:nvSpPr>
        <p:spPr>
          <a:xfrm>
            <a:off x="5150215" y="3302767"/>
            <a:ext cx="931297" cy="930794"/>
          </a:xfrm>
          <a:prstGeom prst="rect"/>
          <a:noFill/>
          <a:ln>
            <a:noFill/>
          </a:ln>
        </p:spPr>
      </p:sp>
      <p:sp>
        <p:nvSpPr>
          <p:cNvPr id="1048891"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2"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35" name="Shape 34"/>
        <p:cNvGrpSpPr/>
        <p:nvPr/>
      </p:nvGrpSpPr>
      <p:grpSpPr>
        <a:xfrm>
          <a:off x="0" y="0"/>
          <a:ext cx="0" cy="0"/>
          <a:chOff x="0" y="0"/>
          <a:chExt cx="0" cy="0"/>
        </a:xfrm>
      </p:grpSpPr>
      <p:pic>
        <p:nvPicPr>
          <p:cNvPr id="2097155" name="Google Shape;35;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56" name="Google Shape;36;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76" name="Shape 523"/>
        <p:cNvGrpSpPr/>
        <p:nvPr/>
      </p:nvGrpSpPr>
      <p:grpSpPr>
        <a:xfrm>
          <a:off x="0" y="0"/>
          <a:ext cx="0" cy="0"/>
          <a:chOff x="0" y="0"/>
          <a:chExt cx="0" cy="0"/>
        </a:xfrm>
      </p:grpSpPr>
      <p:pic>
        <p:nvPicPr>
          <p:cNvPr id="2097173" name="Google Shape;524;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77" name="Google Shape;525;p263"/>
          <p:cNvGrpSpPr/>
          <p:nvPr/>
        </p:nvGrpSpPr>
        <p:grpSpPr>
          <a:xfrm>
            <a:off x="0" y="2399230"/>
            <a:ext cx="9144001" cy="2349751"/>
            <a:chOff x="0" y="2182920"/>
            <a:chExt cx="9144001" cy="2349751"/>
          </a:xfrm>
        </p:grpSpPr>
        <p:sp>
          <p:nvSpPr>
            <p:cNvPr id="1048729"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8" name="Google Shape;527;p263"/>
            <p:cNvGrpSpPr/>
            <p:nvPr/>
          </p:nvGrpSpPr>
          <p:grpSpPr>
            <a:xfrm>
              <a:off x="1229347" y="2182920"/>
              <a:ext cx="6685306" cy="1002265"/>
              <a:chOff x="976268" y="2064936"/>
              <a:chExt cx="6685306" cy="1002265"/>
            </a:xfrm>
          </p:grpSpPr>
          <p:sp>
            <p:nvSpPr>
              <p:cNvPr id="1048730"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31"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32"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733"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4"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5"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6"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7" name="Google Shape;535;p263"/>
          <p:cNvSpPr>
            <a:spLocks noGrp="1"/>
          </p:cNvSpPr>
          <p:nvPr>
            <p:ph type="pic" idx="5"/>
          </p:nvPr>
        </p:nvSpPr>
        <p:spPr>
          <a:xfrm>
            <a:off x="1460973" y="2631002"/>
            <a:ext cx="539010" cy="538720"/>
          </a:xfrm>
          <a:prstGeom prst="rect"/>
          <a:noFill/>
          <a:ln>
            <a:noFill/>
          </a:ln>
        </p:spPr>
      </p:sp>
      <p:sp>
        <p:nvSpPr>
          <p:cNvPr id="1048738" name="Google Shape;536;p263"/>
          <p:cNvSpPr>
            <a:spLocks noGrp="1"/>
          </p:cNvSpPr>
          <p:nvPr>
            <p:ph type="pic" idx="6"/>
          </p:nvPr>
        </p:nvSpPr>
        <p:spPr>
          <a:xfrm>
            <a:off x="4302493" y="2631002"/>
            <a:ext cx="539010" cy="538720"/>
          </a:xfrm>
          <a:prstGeom prst="rect"/>
          <a:noFill/>
          <a:ln>
            <a:noFill/>
          </a:ln>
        </p:spPr>
      </p:sp>
      <p:sp>
        <p:nvSpPr>
          <p:cNvPr id="1048739" name="Google Shape;537;p263"/>
          <p:cNvSpPr>
            <a:spLocks noGrp="1"/>
          </p:cNvSpPr>
          <p:nvPr>
            <p:ph type="pic" idx="7"/>
          </p:nvPr>
        </p:nvSpPr>
        <p:spPr>
          <a:xfrm>
            <a:off x="7144013" y="2631002"/>
            <a:ext cx="539010" cy="538720"/>
          </a:xfrm>
          <a:prstGeom prst="rect"/>
          <a:noFill/>
          <a:ln>
            <a:noFill/>
          </a:ln>
        </p:spPr>
      </p:sp>
      <p:sp>
        <p:nvSpPr>
          <p:cNvPr id="1048740"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41"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61" name="Shape 540"/>
        <p:cNvGrpSpPr/>
        <p:nvPr/>
      </p:nvGrpSpPr>
      <p:grpSpPr>
        <a:xfrm>
          <a:off x="0" y="0"/>
          <a:ext cx="0" cy="0"/>
          <a:chOff x="0" y="0"/>
          <a:chExt cx="0" cy="0"/>
        </a:xfrm>
      </p:grpSpPr>
      <p:grpSp>
        <p:nvGrpSpPr>
          <p:cNvPr id="362" name="Google Shape;541;p264"/>
          <p:cNvGrpSpPr/>
          <p:nvPr/>
        </p:nvGrpSpPr>
        <p:grpSpPr>
          <a:xfrm>
            <a:off x="3138739" y="1728182"/>
            <a:ext cx="2866522" cy="2848912"/>
            <a:chOff x="-15798" y="0"/>
            <a:chExt cx="2571596" cy="2555798"/>
          </a:xfrm>
        </p:grpSpPr>
        <p:sp>
          <p:nvSpPr>
            <p:cNvPr id="1049364"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65"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66"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67"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68"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9369"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0"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1"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2"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3"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4"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5"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6"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7"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8"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9"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0"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1"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92" name="Shape 560"/>
        <p:cNvGrpSpPr/>
        <p:nvPr/>
      </p:nvGrpSpPr>
      <p:grpSpPr>
        <a:xfrm>
          <a:off x="0" y="0"/>
          <a:ext cx="0" cy="0"/>
          <a:chOff x="0" y="0"/>
          <a:chExt cx="0" cy="0"/>
        </a:xfrm>
      </p:grpSpPr>
      <p:grpSp>
        <p:nvGrpSpPr>
          <p:cNvPr id="193" name="Google Shape;561;p265"/>
          <p:cNvGrpSpPr/>
          <p:nvPr/>
        </p:nvGrpSpPr>
        <p:grpSpPr>
          <a:xfrm>
            <a:off x="3138739" y="1728182"/>
            <a:ext cx="2866522" cy="2848912"/>
            <a:chOff x="-15798" y="0"/>
            <a:chExt cx="2571596" cy="2555798"/>
          </a:xfrm>
        </p:grpSpPr>
        <p:sp>
          <p:nvSpPr>
            <p:cNvPr id="1048813"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14"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15"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16"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17"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8818"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9"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0"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1"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2"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3"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4"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5"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6"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7"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8"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9"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0"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388" name="Shape 580"/>
        <p:cNvGrpSpPr/>
        <p:nvPr/>
      </p:nvGrpSpPr>
      <p:grpSpPr>
        <a:xfrm>
          <a:off x="0" y="0"/>
          <a:ext cx="0" cy="0"/>
          <a:chOff x="0" y="0"/>
          <a:chExt cx="0" cy="0"/>
        </a:xfrm>
      </p:grpSpPr>
      <p:pic>
        <p:nvPicPr>
          <p:cNvPr id="2097287" name="Google Shape;581;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9" name="Google Shape;582;p266"/>
          <p:cNvGrpSpPr/>
          <p:nvPr/>
        </p:nvGrpSpPr>
        <p:grpSpPr>
          <a:xfrm>
            <a:off x="2525214" y="825411"/>
            <a:ext cx="4093572" cy="4069088"/>
            <a:chOff x="2519466" y="821088"/>
            <a:chExt cx="4348428" cy="4322420"/>
          </a:xfrm>
        </p:grpSpPr>
        <p:sp>
          <p:nvSpPr>
            <p:cNvPr id="1049496"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7"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8"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9"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00"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01"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502"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3"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4"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5"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6"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7"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62" name="Shape 595"/>
        <p:cNvGrpSpPr/>
        <p:nvPr/>
      </p:nvGrpSpPr>
      <p:grpSpPr>
        <a:xfrm>
          <a:off x="0" y="0"/>
          <a:ext cx="0" cy="0"/>
          <a:chOff x="0" y="0"/>
          <a:chExt cx="0" cy="0"/>
        </a:xfrm>
      </p:grpSpPr>
      <p:pic>
        <p:nvPicPr>
          <p:cNvPr id="2097220" name="Google Shape;596;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63" name="Google Shape;597;p267"/>
          <p:cNvGrpSpPr/>
          <p:nvPr/>
        </p:nvGrpSpPr>
        <p:grpSpPr>
          <a:xfrm>
            <a:off x="2525214" y="825411"/>
            <a:ext cx="4093572" cy="4069088"/>
            <a:chOff x="2519466" y="821088"/>
            <a:chExt cx="4348428" cy="4322420"/>
          </a:xfrm>
        </p:grpSpPr>
        <p:sp>
          <p:nvSpPr>
            <p:cNvPr id="1049074"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5"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6"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7"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8"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9"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080"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1"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2"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3"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4"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5"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396" name="Shape 610"/>
        <p:cNvGrpSpPr/>
        <p:nvPr/>
      </p:nvGrpSpPr>
      <p:grpSpPr>
        <a:xfrm>
          <a:off x="0" y="0"/>
          <a:ext cx="0" cy="0"/>
          <a:chOff x="0" y="0"/>
          <a:chExt cx="0" cy="0"/>
        </a:xfrm>
      </p:grpSpPr>
      <p:pic>
        <p:nvPicPr>
          <p:cNvPr id="2097292" name="Google Shape;611;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34"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5"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97" name="Google Shape;614;p268"/>
          <p:cNvGrpSpPr/>
          <p:nvPr/>
        </p:nvGrpSpPr>
        <p:grpSpPr>
          <a:xfrm>
            <a:off x="881517" y="2193743"/>
            <a:ext cx="397892" cy="646462"/>
            <a:chOff x="1400864" y="1624076"/>
            <a:chExt cx="560368" cy="910439"/>
          </a:xfrm>
        </p:grpSpPr>
        <p:grpSp>
          <p:nvGrpSpPr>
            <p:cNvPr id="398" name="Google Shape;615;p268"/>
            <p:cNvGrpSpPr/>
            <p:nvPr/>
          </p:nvGrpSpPr>
          <p:grpSpPr>
            <a:xfrm>
              <a:off x="1400864" y="1624076"/>
              <a:ext cx="560368" cy="825149"/>
              <a:chOff x="1342876" y="1647676"/>
              <a:chExt cx="560368" cy="825149"/>
            </a:xfrm>
          </p:grpSpPr>
          <p:sp>
            <p:nvSpPr>
              <p:cNvPr id="1049536"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37"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6"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38"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99" name="Google Shape;620;p268"/>
          <p:cNvGrpSpPr/>
          <p:nvPr/>
        </p:nvGrpSpPr>
        <p:grpSpPr>
          <a:xfrm>
            <a:off x="2622541" y="2193743"/>
            <a:ext cx="397892" cy="646462"/>
            <a:chOff x="1400864" y="1624076"/>
            <a:chExt cx="560368" cy="910439"/>
          </a:xfrm>
        </p:grpSpPr>
        <p:grpSp>
          <p:nvGrpSpPr>
            <p:cNvPr id="400" name="Google Shape;621;p268"/>
            <p:cNvGrpSpPr/>
            <p:nvPr/>
          </p:nvGrpSpPr>
          <p:grpSpPr>
            <a:xfrm>
              <a:off x="1400864" y="1624076"/>
              <a:ext cx="560368" cy="825149"/>
              <a:chOff x="1342876" y="1647676"/>
              <a:chExt cx="560368" cy="825149"/>
            </a:xfrm>
          </p:grpSpPr>
          <p:sp>
            <p:nvSpPr>
              <p:cNvPr id="1049539"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0"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7"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1"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1" name="Google Shape;626;p268"/>
          <p:cNvGrpSpPr/>
          <p:nvPr/>
        </p:nvGrpSpPr>
        <p:grpSpPr>
          <a:xfrm>
            <a:off x="4363565" y="2193743"/>
            <a:ext cx="397892" cy="646462"/>
            <a:chOff x="1400864" y="1624076"/>
            <a:chExt cx="560368" cy="910439"/>
          </a:xfrm>
        </p:grpSpPr>
        <p:grpSp>
          <p:nvGrpSpPr>
            <p:cNvPr id="402" name="Google Shape;627;p268"/>
            <p:cNvGrpSpPr/>
            <p:nvPr/>
          </p:nvGrpSpPr>
          <p:grpSpPr>
            <a:xfrm>
              <a:off x="1400864" y="1624076"/>
              <a:ext cx="560368" cy="825149"/>
              <a:chOff x="1342876" y="1647676"/>
              <a:chExt cx="560368" cy="825149"/>
            </a:xfrm>
          </p:grpSpPr>
          <p:sp>
            <p:nvSpPr>
              <p:cNvPr id="1049542"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3"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8"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4"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3" name="Google Shape;632;p268"/>
          <p:cNvGrpSpPr/>
          <p:nvPr/>
        </p:nvGrpSpPr>
        <p:grpSpPr>
          <a:xfrm>
            <a:off x="6104589" y="2193743"/>
            <a:ext cx="397892" cy="646462"/>
            <a:chOff x="1400864" y="1624076"/>
            <a:chExt cx="560368" cy="910439"/>
          </a:xfrm>
        </p:grpSpPr>
        <p:grpSp>
          <p:nvGrpSpPr>
            <p:cNvPr id="404" name="Google Shape;633;p268"/>
            <p:cNvGrpSpPr/>
            <p:nvPr/>
          </p:nvGrpSpPr>
          <p:grpSpPr>
            <a:xfrm>
              <a:off x="1400864" y="1624076"/>
              <a:ext cx="560368" cy="825149"/>
              <a:chOff x="1342876" y="1647676"/>
              <a:chExt cx="560368" cy="825149"/>
            </a:xfrm>
          </p:grpSpPr>
          <p:sp>
            <p:nvSpPr>
              <p:cNvPr id="1049545"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6"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9"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7"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5" name="Google Shape;638;p268"/>
          <p:cNvGrpSpPr/>
          <p:nvPr/>
        </p:nvGrpSpPr>
        <p:grpSpPr>
          <a:xfrm>
            <a:off x="7845614" y="2193743"/>
            <a:ext cx="397892" cy="646462"/>
            <a:chOff x="1400864" y="1624076"/>
            <a:chExt cx="560368" cy="910439"/>
          </a:xfrm>
        </p:grpSpPr>
        <p:grpSp>
          <p:nvGrpSpPr>
            <p:cNvPr id="406" name="Google Shape;639;p268"/>
            <p:cNvGrpSpPr/>
            <p:nvPr/>
          </p:nvGrpSpPr>
          <p:grpSpPr>
            <a:xfrm>
              <a:off x="1400864" y="1624076"/>
              <a:ext cx="560368" cy="825149"/>
              <a:chOff x="1342876" y="1647676"/>
              <a:chExt cx="560368" cy="825149"/>
            </a:xfrm>
          </p:grpSpPr>
          <p:sp>
            <p:nvSpPr>
              <p:cNvPr id="1049548"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9"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0"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0"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51"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2"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3"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4"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5"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27" name="Shape 649"/>
        <p:cNvGrpSpPr/>
        <p:nvPr/>
      </p:nvGrpSpPr>
      <p:grpSpPr>
        <a:xfrm>
          <a:off x="0" y="0"/>
          <a:ext cx="0" cy="0"/>
          <a:chOff x="0" y="0"/>
          <a:chExt cx="0" cy="0"/>
        </a:xfrm>
      </p:grpSpPr>
      <p:pic>
        <p:nvPicPr>
          <p:cNvPr id="2097243" name="Google Shape;650;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66"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7"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8" name="Google Shape;653;p269"/>
          <p:cNvGrpSpPr/>
          <p:nvPr/>
        </p:nvGrpSpPr>
        <p:grpSpPr>
          <a:xfrm>
            <a:off x="881517" y="2193743"/>
            <a:ext cx="7361989" cy="646462"/>
            <a:chOff x="881517" y="2219381"/>
            <a:chExt cx="7361989" cy="646462"/>
          </a:xfrm>
        </p:grpSpPr>
        <p:grpSp>
          <p:nvGrpSpPr>
            <p:cNvPr id="329" name="Google Shape;654;p269"/>
            <p:cNvGrpSpPr/>
            <p:nvPr/>
          </p:nvGrpSpPr>
          <p:grpSpPr>
            <a:xfrm>
              <a:off x="881517" y="2219381"/>
              <a:ext cx="397892" cy="646462"/>
              <a:chOff x="1400864" y="1624076"/>
              <a:chExt cx="560368" cy="910439"/>
            </a:xfrm>
          </p:grpSpPr>
          <p:grpSp>
            <p:nvGrpSpPr>
              <p:cNvPr id="330" name="Google Shape;655;p269"/>
              <p:cNvGrpSpPr/>
              <p:nvPr/>
            </p:nvGrpSpPr>
            <p:grpSpPr>
              <a:xfrm>
                <a:off x="1400864" y="1624076"/>
                <a:ext cx="560368" cy="825149"/>
                <a:chOff x="1342876" y="1647676"/>
                <a:chExt cx="560368" cy="825149"/>
              </a:xfrm>
            </p:grpSpPr>
            <p:sp>
              <p:nvSpPr>
                <p:cNvPr id="1049268"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9"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9"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0"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1" name="Google Shape;660;p269"/>
            <p:cNvGrpSpPr/>
            <p:nvPr/>
          </p:nvGrpSpPr>
          <p:grpSpPr>
            <a:xfrm>
              <a:off x="2622541" y="2219381"/>
              <a:ext cx="397892" cy="646462"/>
              <a:chOff x="1400864" y="1624076"/>
              <a:chExt cx="560368" cy="910439"/>
            </a:xfrm>
          </p:grpSpPr>
          <p:grpSp>
            <p:nvGrpSpPr>
              <p:cNvPr id="332" name="Google Shape;661;p269"/>
              <p:cNvGrpSpPr/>
              <p:nvPr/>
            </p:nvGrpSpPr>
            <p:grpSpPr>
              <a:xfrm>
                <a:off x="1400864" y="1624076"/>
                <a:ext cx="560368" cy="825149"/>
                <a:chOff x="1342876" y="1647676"/>
                <a:chExt cx="560368" cy="825149"/>
              </a:xfrm>
            </p:grpSpPr>
            <p:sp>
              <p:nvSpPr>
                <p:cNvPr id="1049271"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2"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0"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3"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3" name="Google Shape;666;p269"/>
            <p:cNvGrpSpPr/>
            <p:nvPr/>
          </p:nvGrpSpPr>
          <p:grpSpPr>
            <a:xfrm>
              <a:off x="4363565" y="2219381"/>
              <a:ext cx="397892" cy="646462"/>
              <a:chOff x="1400864" y="1624076"/>
              <a:chExt cx="560368" cy="910439"/>
            </a:xfrm>
          </p:grpSpPr>
          <p:grpSp>
            <p:nvGrpSpPr>
              <p:cNvPr id="334" name="Google Shape;667;p269"/>
              <p:cNvGrpSpPr/>
              <p:nvPr/>
            </p:nvGrpSpPr>
            <p:grpSpPr>
              <a:xfrm>
                <a:off x="1400864" y="1624076"/>
                <a:ext cx="560368" cy="825149"/>
                <a:chOff x="1342876" y="1647676"/>
                <a:chExt cx="560368" cy="825149"/>
              </a:xfrm>
            </p:grpSpPr>
            <p:sp>
              <p:nvSpPr>
                <p:cNvPr id="1049274"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5"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1"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6"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5" name="Google Shape;672;p269"/>
            <p:cNvGrpSpPr/>
            <p:nvPr/>
          </p:nvGrpSpPr>
          <p:grpSpPr>
            <a:xfrm>
              <a:off x="6104589" y="2219381"/>
              <a:ext cx="397892" cy="646462"/>
              <a:chOff x="1400864" y="1624076"/>
              <a:chExt cx="560368" cy="910439"/>
            </a:xfrm>
          </p:grpSpPr>
          <p:grpSp>
            <p:nvGrpSpPr>
              <p:cNvPr id="336" name="Google Shape;673;p269"/>
              <p:cNvGrpSpPr/>
              <p:nvPr/>
            </p:nvGrpSpPr>
            <p:grpSpPr>
              <a:xfrm>
                <a:off x="1400864" y="1624076"/>
                <a:ext cx="560368" cy="825149"/>
                <a:chOff x="1342876" y="1647676"/>
                <a:chExt cx="560368" cy="825149"/>
              </a:xfrm>
            </p:grpSpPr>
            <p:sp>
              <p:nvSpPr>
                <p:cNvPr id="1049277"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8"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9"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7" name="Google Shape;678;p269"/>
            <p:cNvGrpSpPr/>
            <p:nvPr/>
          </p:nvGrpSpPr>
          <p:grpSpPr>
            <a:xfrm>
              <a:off x="7845614" y="2219381"/>
              <a:ext cx="397892" cy="646462"/>
              <a:chOff x="1400864" y="1624076"/>
              <a:chExt cx="560368" cy="910439"/>
            </a:xfrm>
          </p:grpSpPr>
          <p:grpSp>
            <p:nvGrpSpPr>
              <p:cNvPr id="338" name="Google Shape;679;p269"/>
              <p:cNvGrpSpPr/>
              <p:nvPr/>
            </p:nvGrpSpPr>
            <p:grpSpPr>
              <a:xfrm>
                <a:off x="1400864" y="1624076"/>
                <a:ext cx="560368" cy="825149"/>
                <a:chOff x="1342876" y="1647676"/>
                <a:chExt cx="560368" cy="825149"/>
              </a:xfrm>
            </p:grpSpPr>
            <p:sp>
              <p:nvSpPr>
                <p:cNvPr id="1049280"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1"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2"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83"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4"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5"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6"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7"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493" name="Shape 689"/>
        <p:cNvGrpSpPr/>
        <p:nvPr/>
      </p:nvGrpSpPr>
      <p:grpSpPr>
        <a:xfrm>
          <a:off x="0" y="0"/>
          <a:ext cx="0" cy="0"/>
          <a:chOff x="0" y="0"/>
          <a:chExt cx="0" cy="0"/>
        </a:xfrm>
      </p:grpSpPr>
      <p:pic>
        <p:nvPicPr>
          <p:cNvPr id="2097309" name="Google Shape;690;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82"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3"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8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85"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786"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787"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788"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789"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790"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791"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792"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793"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4"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5"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6"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7"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8"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9"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00"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43" name="Shape 710"/>
        <p:cNvGrpSpPr/>
        <p:nvPr/>
      </p:nvGrpSpPr>
      <p:grpSpPr>
        <a:xfrm>
          <a:off x="0" y="0"/>
          <a:ext cx="0" cy="0"/>
          <a:chOff x="0" y="0"/>
          <a:chExt cx="0" cy="0"/>
        </a:xfrm>
      </p:grpSpPr>
      <p:pic>
        <p:nvPicPr>
          <p:cNvPr id="2097247" name="Google Shape;711;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99"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0"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01"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302"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303"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304"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305"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306"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307"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308"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309"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310"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1"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2"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3"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4"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5"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6"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7"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86" name="Shape 731"/>
        <p:cNvGrpSpPr/>
        <p:nvPr/>
      </p:nvGrpSpPr>
      <p:grpSpPr>
        <a:xfrm>
          <a:off x="0" y="0"/>
          <a:ext cx="0" cy="0"/>
          <a:chOff x="0" y="0"/>
          <a:chExt cx="0" cy="0"/>
        </a:xfrm>
      </p:grpSpPr>
      <p:pic>
        <p:nvPicPr>
          <p:cNvPr id="2097181" name="Google Shape;732;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59"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60"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42" name="Google Shape;735;p272"/>
          <p:cNvCxnSpPr>
            <a:cxnSpLocks/>
            <a:stCxn id="1048761"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61"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62"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63"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64"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65"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66"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67"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68"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69"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0"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1"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2"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3"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4"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66" name="Shape 37"/>
        <p:cNvGrpSpPr/>
        <p:nvPr/>
      </p:nvGrpSpPr>
      <p:grpSpPr>
        <a:xfrm>
          <a:off x="0" y="0"/>
          <a:ext cx="0" cy="0"/>
          <a:chOff x="0" y="0"/>
          <a:chExt cx="0" cy="0"/>
        </a:xfrm>
      </p:grpSpPr>
      <p:pic>
        <p:nvPicPr>
          <p:cNvPr id="2097266"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67" name="Google Shape;39;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403"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04"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05"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6"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10" name="Shape 750"/>
        <p:cNvGrpSpPr/>
        <p:nvPr/>
      </p:nvGrpSpPr>
      <p:grpSpPr>
        <a:xfrm>
          <a:off x="0" y="0"/>
          <a:ext cx="0" cy="0"/>
          <a:chOff x="0" y="0"/>
          <a:chExt cx="0" cy="0"/>
        </a:xfrm>
      </p:grpSpPr>
      <p:pic>
        <p:nvPicPr>
          <p:cNvPr id="2097234" name="Google Shape;751;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97"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98"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98" name="Google Shape;754;p273"/>
          <p:cNvCxnSpPr>
            <a:cxnSpLocks/>
            <a:stCxn id="1049199"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199"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00"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01"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02"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03"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04"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05"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06"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7"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8"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9"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10"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11"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12"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482" name="Shape 769"/>
        <p:cNvGrpSpPr/>
        <p:nvPr/>
      </p:nvGrpSpPr>
      <p:grpSpPr>
        <a:xfrm>
          <a:off x="0" y="0"/>
          <a:ext cx="0" cy="0"/>
          <a:chOff x="0" y="0"/>
          <a:chExt cx="0" cy="0"/>
        </a:xfrm>
      </p:grpSpPr>
      <p:pic>
        <p:nvPicPr>
          <p:cNvPr id="2097306" name="Google Shape;770;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21"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22"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83" name="Google Shape;773;p274"/>
          <p:cNvGrpSpPr/>
          <p:nvPr/>
        </p:nvGrpSpPr>
        <p:grpSpPr>
          <a:xfrm>
            <a:off x="914091" y="752041"/>
            <a:ext cx="7280306" cy="4126450"/>
            <a:chOff x="556442" y="752041"/>
            <a:chExt cx="7280306" cy="4126450"/>
          </a:xfrm>
        </p:grpSpPr>
        <p:cxnSp>
          <p:nvCxnSpPr>
            <p:cNvPr id="3145866" name="Google Shape;774;p274"/>
            <p:cNvCxnSpPr>
              <a:cxnSpLocks/>
              <a:stCxn id="1049723" idx="6"/>
              <a:endCxn id="104972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23" idx="6"/>
              <a:endCxn id="104973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23" idx="6"/>
              <a:endCxn id="104973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23" idx="6"/>
              <a:endCxn id="104974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23" idx="6"/>
              <a:endCxn id="104974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23" idx="6"/>
              <a:endCxn id="104973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23" idx="6"/>
              <a:endCxn id="104973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84" name="Google Shape;789;p274"/>
            <p:cNvGrpSpPr/>
            <p:nvPr/>
          </p:nvGrpSpPr>
          <p:grpSpPr>
            <a:xfrm>
              <a:off x="556442" y="1526794"/>
              <a:ext cx="2576946" cy="2576946"/>
              <a:chOff x="941492" y="1686560"/>
              <a:chExt cx="1876213" cy="1876213"/>
            </a:xfrm>
          </p:grpSpPr>
          <p:sp>
            <p:nvSpPr>
              <p:cNvPr id="1049723"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4"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25"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6"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27"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8"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9"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30"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1"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2"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33"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4"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5"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36"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7"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8"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39"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0"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1"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42"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3"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4"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45"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46"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47"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48"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49"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0"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1"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2"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3"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30" name="Shape 813"/>
        <p:cNvGrpSpPr/>
        <p:nvPr/>
      </p:nvGrpSpPr>
      <p:grpSpPr>
        <a:xfrm>
          <a:off x="0" y="0"/>
          <a:ext cx="0" cy="0"/>
          <a:chOff x="0" y="0"/>
          <a:chExt cx="0" cy="0"/>
        </a:xfrm>
      </p:grpSpPr>
      <p:pic>
        <p:nvPicPr>
          <p:cNvPr id="2097213" name="Google Shape;814;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80"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1"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31" name="Google Shape;817;p275"/>
          <p:cNvGrpSpPr/>
          <p:nvPr/>
        </p:nvGrpSpPr>
        <p:grpSpPr>
          <a:xfrm>
            <a:off x="914091" y="752041"/>
            <a:ext cx="7280306" cy="4126450"/>
            <a:chOff x="556442" y="752041"/>
            <a:chExt cx="7280306" cy="4126450"/>
          </a:xfrm>
        </p:grpSpPr>
        <p:cxnSp>
          <p:nvCxnSpPr>
            <p:cNvPr id="3145757" name="Google Shape;818;p275"/>
            <p:cNvCxnSpPr>
              <a:cxnSpLocks/>
              <a:stCxn id="1048982" idx="6"/>
              <a:endCxn id="104898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821;p275"/>
            <p:cNvCxnSpPr>
              <a:cxnSpLocks/>
              <a:stCxn id="1048982" idx="6"/>
              <a:endCxn id="104899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9" name="Google Shape;823;p275"/>
            <p:cNvCxnSpPr>
              <a:cxnSpLocks/>
              <a:stCxn id="1048982" idx="6"/>
              <a:endCxn id="1048995"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0" name="Google Shape;825;p275"/>
            <p:cNvCxnSpPr>
              <a:cxnSpLocks/>
              <a:stCxn id="1048982" idx="6"/>
              <a:endCxn id="1049004"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1" name="Google Shape;827;p275"/>
            <p:cNvCxnSpPr>
              <a:cxnSpLocks/>
              <a:stCxn id="1048982" idx="6"/>
              <a:endCxn id="104900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2" name="Google Shape;829;p275"/>
            <p:cNvCxnSpPr>
              <a:cxnSpLocks/>
              <a:stCxn id="1048982" idx="6"/>
              <a:endCxn id="1048998"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3" name="Google Shape;831;p275"/>
            <p:cNvCxnSpPr>
              <a:cxnSpLocks/>
              <a:stCxn id="1048982" idx="6"/>
              <a:endCxn id="1048989"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32" name="Google Shape;833;p275"/>
            <p:cNvGrpSpPr/>
            <p:nvPr/>
          </p:nvGrpSpPr>
          <p:grpSpPr>
            <a:xfrm>
              <a:off x="556442" y="1526794"/>
              <a:ext cx="2576946" cy="2576946"/>
              <a:chOff x="941492" y="1686560"/>
              <a:chExt cx="1876213" cy="1876213"/>
            </a:xfrm>
          </p:grpSpPr>
          <p:sp>
            <p:nvSpPr>
              <p:cNvPr id="1048982"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3"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84"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5"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86"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7"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8"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89"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0"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1"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8992"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3"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4"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8995"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6"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7"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8998"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9"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0"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01"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2"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3"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04"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05"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06"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7"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8"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9"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0"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1"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2"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37" name="Shape 857"/>
        <p:cNvGrpSpPr/>
        <p:nvPr/>
      </p:nvGrpSpPr>
      <p:grpSpPr>
        <a:xfrm>
          <a:off x="0" y="0"/>
          <a:ext cx="0" cy="0"/>
          <a:chOff x="0" y="0"/>
          <a:chExt cx="0" cy="0"/>
        </a:xfrm>
      </p:grpSpPr>
      <p:sp>
        <p:nvSpPr>
          <p:cNvPr id="1049626"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00" name="Google Shape;859;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27"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8"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8" name="Google Shape;862;p276"/>
          <p:cNvGrpSpPr/>
          <p:nvPr/>
        </p:nvGrpSpPr>
        <p:grpSpPr>
          <a:xfrm>
            <a:off x="716012" y="759582"/>
            <a:ext cx="3556067" cy="4132337"/>
            <a:chOff x="520700" y="759582"/>
            <a:chExt cx="3556067" cy="4132337"/>
          </a:xfrm>
        </p:grpSpPr>
        <p:cxnSp>
          <p:nvCxnSpPr>
            <p:cNvPr id="3145846" name="Google Shape;863;p276"/>
            <p:cNvCxnSpPr>
              <a:cxnSpLocks/>
              <a:stCxn id="1049629" idx="6"/>
              <a:endCxn id="104963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7" name="Google Shape;866;p276"/>
            <p:cNvCxnSpPr>
              <a:cxnSpLocks/>
              <a:stCxn id="1049629" idx="6"/>
              <a:endCxn id="104963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8" name="Google Shape;868;p276"/>
            <p:cNvCxnSpPr>
              <a:cxnSpLocks/>
              <a:stCxn id="1049629" idx="6"/>
              <a:endCxn id="104963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9" name="Google Shape;870;p276"/>
            <p:cNvCxnSpPr>
              <a:cxnSpLocks/>
              <a:stCxn id="1049629" idx="6"/>
              <a:endCxn id="104964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0" name="Google Shape;872;p276"/>
            <p:cNvCxnSpPr>
              <a:cxnSpLocks/>
              <a:stCxn id="1049629" idx="6"/>
              <a:endCxn id="104963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1" name="Google Shape;874;p276"/>
            <p:cNvCxnSpPr>
              <a:cxnSpLocks/>
              <a:stCxn id="1049629" idx="6"/>
              <a:endCxn id="104963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2" name="Google Shape;876;p276"/>
            <p:cNvCxnSpPr>
              <a:cxnSpLocks/>
              <a:endCxn id="1049640"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29"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439" name="Google Shape;878;p276"/>
            <p:cNvGrpSpPr/>
            <p:nvPr/>
          </p:nvGrpSpPr>
          <p:grpSpPr>
            <a:xfrm>
              <a:off x="3420306" y="759582"/>
              <a:ext cx="656461" cy="4132337"/>
              <a:chOff x="3522182" y="752447"/>
              <a:chExt cx="656468" cy="4132036"/>
            </a:xfrm>
          </p:grpSpPr>
          <p:grpSp>
            <p:nvGrpSpPr>
              <p:cNvPr id="440" name="Google Shape;879;p276"/>
              <p:cNvGrpSpPr/>
              <p:nvPr/>
            </p:nvGrpSpPr>
            <p:grpSpPr>
              <a:xfrm>
                <a:off x="3522182" y="752447"/>
                <a:ext cx="656468" cy="419144"/>
                <a:chOff x="3522182" y="782927"/>
                <a:chExt cx="656468" cy="419144"/>
              </a:xfrm>
            </p:grpSpPr>
            <p:sp>
              <p:nvSpPr>
                <p:cNvPr id="1049630"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1"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441" name="Google Shape;881;p276"/>
              <p:cNvGrpSpPr/>
              <p:nvPr/>
            </p:nvGrpSpPr>
            <p:grpSpPr>
              <a:xfrm>
                <a:off x="3522182" y="1371527"/>
                <a:ext cx="656467" cy="419144"/>
                <a:chOff x="3522182" y="1395657"/>
                <a:chExt cx="656467" cy="419144"/>
              </a:xfrm>
            </p:grpSpPr>
            <p:sp>
              <p:nvSpPr>
                <p:cNvPr id="1049632"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3"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442" name="Google Shape;883;p276"/>
              <p:cNvGrpSpPr/>
              <p:nvPr/>
            </p:nvGrpSpPr>
            <p:grpSpPr>
              <a:xfrm>
                <a:off x="3522182" y="3228607"/>
                <a:ext cx="656467" cy="417878"/>
                <a:chOff x="3522182" y="3233686"/>
                <a:chExt cx="656467" cy="417878"/>
              </a:xfrm>
            </p:grpSpPr>
            <p:sp>
              <p:nvSpPr>
                <p:cNvPr id="1049634"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5"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443" name="Google Shape;885;p276"/>
              <p:cNvGrpSpPr/>
              <p:nvPr/>
            </p:nvGrpSpPr>
            <p:grpSpPr>
              <a:xfrm>
                <a:off x="3522182" y="3846259"/>
                <a:ext cx="656467" cy="419144"/>
                <a:chOff x="3522182" y="3844987"/>
                <a:chExt cx="656467" cy="419144"/>
              </a:xfrm>
            </p:grpSpPr>
            <p:sp>
              <p:nvSpPr>
                <p:cNvPr id="1049636"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7"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444" name="Google Shape;887;p276"/>
              <p:cNvGrpSpPr/>
              <p:nvPr/>
            </p:nvGrpSpPr>
            <p:grpSpPr>
              <a:xfrm>
                <a:off x="3522182" y="1990447"/>
                <a:ext cx="656467" cy="417878"/>
                <a:chOff x="3522182" y="2008227"/>
                <a:chExt cx="656467" cy="417878"/>
              </a:xfrm>
            </p:grpSpPr>
            <p:sp>
              <p:nvSpPr>
                <p:cNvPr id="1049638"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9"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445" name="Google Shape;889;p276"/>
              <p:cNvGrpSpPr/>
              <p:nvPr/>
            </p:nvGrpSpPr>
            <p:grpSpPr>
              <a:xfrm>
                <a:off x="3522182" y="2609527"/>
                <a:ext cx="656467" cy="417878"/>
                <a:chOff x="3522182" y="2620957"/>
                <a:chExt cx="656467" cy="417878"/>
              </a:xfrm>
            </p:grpSpPr>
            <p:sp>
              <p:nvSpPr>
                <p:cNvPr id="1049640"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1"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446" name="Google Shape;891;p276"/>
              <p:cNvGrpSpPr/>
              <p:nvPr/>
            </p:nvGrpSpPr>
            <p:grpSpPr>
              <a:xfrm>
                <a:off x="3522182" y="4465339"/>
                <a:ext cx="656467" cy="419144"/>
                <a:chOff x="3522182" y="4457719"/>
                <a:chExt cx="656467" cy="419144"/>
              </a:xfrm>
            </p:grpSpPr>
            <p:sp>
              <p:nvSpPr>
                <p:cNvPr id="1049642"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3"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644"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5"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6"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7"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8"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9"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50"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51"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68" name="Shape 901"/>
        <p:cNvGrpSpPr/>
        <p:nvPr/>
      </p:nvGrpSpPr>
      <p:grpSpPr>
        <a:xfrm>
          <a:off x="0" y="0"/>
          <a:ext cx="0" cy="0"/>
          <a:chOff x="0" y="0"/>
          <a:chExt cx="0" cy="0"/>
        </a:xfrm>
      </p:grpSpPr>
      <p:sp>
        <p:nvSpPr>
          <p:cNvPr id="1049092"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2" name="Google Shape;903;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93"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4"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69" name="Google Shape;906;p277"/>
          <p:cNvGrpSpPr/>
          <p:nvPr/>
        </p:nvGrpSpPr>
        <p:grpSpPr>
          <a:xfrm>
            <a:off x="716012" y="759582"/>
            <a:ext cx="3556067" cy="4132337"/>
            <a:chOff x="520700" y="759582"/>
            <a:chExt cx="3556067" cy="4132337"/>
          </a:xfrm>
        </p:grpSpPr>
        <p:cxnSp>
          <p:nvCxnSpPr>
            <p:cNvPr id="3145780" name="Google Shape;907;p277"/>
            <p:cNvCxnSpPr>
              <a:cxnSpLocks/>
              <a:stCxn id="1049095" idx="6"/>
              <a:endCxn id="104909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1" name="Google Shape;910;p277"/>
            <p:cNvCxnSpPr>
              <a:cxnSpLocks/>
              <a:stCxn id="1049095" idx="6"/>
              <a:endCxn id="104909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2" name="Google Shape;912;p277"/>
            <p:cNvCxnSpPr>
              <a:cxnSpLocks/>
              <a:stCxn id="1049095" idx="6"/>
              <a:endCxn id="1049104"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3" name="Google Shape;914;p277"/>
            <p:cNvCxnSpPr>
              <a:cxnSpLocks/>
              <a:stCxn id="1049095" idx="6"/>
              <a:endCxn id="104910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4" name="Google Shape;916;p277"/>
            <p:cNvCxnSpPr>
              <a:cxnSpLocks/>
              <a:stCxn id="1049095" idx="6"/>
              <a:endCxn id="1049102"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5" name="Google Shape;918;p277"/>
            <p:cNvCxnSpPr>
              <a:cxnSpLocks/>
              <a:stCxn id="1049095" idx="6"/>
              <a:endCxn id="1049100"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6" name="Google Shape;920;p277"/>
            <p:cNvCxnSpPr>
              <a:cxnSpLocks/>
              <a:endCxn id="1049106"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095"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70" name="Google Shape;922;p277"/>
            <p:cNvGrpSpPr/>
            <p:nvPr/>
          </p:nvGrpSpPr>
          <p:grpSpPr>
            <a:xfrm>
              <a:off x="3420306" y="759582"/>
              <a:ext cx="656461" cy="4132337"/>
              <a:chOff x="3522182" y="752447"/>
              <a:chExt cx="656468" cy="4132036"/>
            </a:xfrm>
          </p:grpSpPr>
          <p:grpSp>
            <p:nvGrpSpPr>
              <p:cNvPr id="271" name="Google Shape;923;p277"/>
              <p:cNvGrpSpPr/>
              <p:nvPr/>
            </p:nvGrpSpPr>
            <p:grpSpPr>
              <a:xfrm>
                <a:off x="3522182" y="752447"/>
                <a:ext cx="656468" cy="419144"/>
                <a:chOff x="3522182" y="782927"/>
                <a:chExt cx="656468" cy="419144"/>
              </a:xfrm>
            </p:grpSpPr>
            <p:sp>
              <p:nvSpPr>
                <p:cNvPr id="1049096"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97"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272" name="Google Shape;925;p277"/>
              <p:cNvGrpSpPr/>
              <p:nvPr/>
            </p:nvGrpSpPr>
            <p:grpSpPr>
              <a:xfrm>
                <a:off x="3522182" y="1371527"/>
                <a:ext cx="656467" cy="419144"/>
                <a:chOff x="3522182" y="1395657"/>
                <a:chExt cx="656467" cy="419144"/>
              </a:xfrm>
            </p:grpSpPr>
            <p:sp>
              <p:nvSpPr>
                <p:cNvPr id="1049098"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99"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273" name="Google Shape;927;p277"/>
              <p:cNvGrpSpPr/>
              <p:nvPr/>
            </p:nvGrpSpPr>
            <p:grpSpPr>
              <a:xfrm>
                <a:off x="3522182" y="3228607"/>
                <a:ext cx="656467" cy="417878"/>
                <a:chOff x="3522182" y="3233686"/>
                <a:chExt cx="656467" cy="417878"/>
              </a:xfrm>
            </p:grpSpPr>
            <p:sp>
              <p:nvSpPr>
                <p:cNvPr id="1049100"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1"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274" name="Google Shape;929;p277"/>
              <p:cNvGrpSpPr/>
              <p:nvPr/>
            </p:nvGrpSpPr>
            <p:grpSpPr>
              <a:xfrm>
                <a:off x="3522182" y="3846259"/>
                <a:ext cx="656467" cy="419144"/>
                <a:chOff x="3522182" y="3844987"/>
                <a:chExt cx="656467" cy="419144"/>
              </a:xfrm>
            </p:grpSpPr>
            <p:sp>
              <p:nvSpPr>
                <p:cNvPr id="1049102"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3"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275" name="Google Shape;931;p277"/>
              <p:cNvGrpSpPr/>
              <p:nvPr/>
            </p:nvGrpSpPr>
            <p:grpSpPr>
              <a:xfrm>
                <a:off x="3522182" y="1990447"/>
                <a:ext cx="656467" cy="417878"/>
                <a:chOff x="3522182" y="2008227"/>
                <a:chExt cx="656467" cy="417878"/>
              </a:xfrm>
            </p:grpSpPr>
            <p:sp>
              <p:nvSpPr>
                <p:cNvPr id="1049104"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5"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276" name="Google Shape;933;p277"/>
              <p:cNvGrpSpPr/>
              <p:nvPr/>
            </p:nvGrpSpPr>
            <p:grpSpPr>
              <a:xfrm>
                <a:off x="3522182" y="2609527"/>
                <a:ext cx="656467" cy="417878"/>
                <a:chOff x="3522182" y="2620957"/>
                <a:chExt cx="656467" cy="417878"/>
              </a:xfrm>
            </p:grpSpPr>
            <p:sp>
              <p:nvSpPr>
                <p:cNvPr id="1049106"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7"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277" name="Google Shape;935;p277"/>
              <p:cNvGrpSpPr/>
              <p:nvPr/>
            </p:nvGrpSpPr>
            <p:grpSpPr>
              <a:xfrm>
                <a:off x="3522182" y="4465339"/>
                <a:ext cx="656467" cy="419144"/>
                <a:chOff x="3522182" y="4457719"/>
                <a:chExt cx="656467" cy="419144"/>
              </a:xfrm>
            </p:grpSpPr>
            <p:sp>
              <p:nvSpPr>
                <p:cNvPr id="1049108"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9"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110"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1"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2"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3"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4"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5"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6"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7"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95" name="Shape 945"/>
        <p:cNvGrpSpPr/>
        <p:nvPr/>
      </p:nvGrpSpPr>
      <p:grpSpPr>
        <a:xfrm>
          <a:off x="0" y="0"/>
          <a:ext cx="0" cy="0"/>
          <a:chOff x="0" y="0"/>
          <a:chExt cx="0" cy="0"/>
        </a:xfrm>
      </p:grpSpPr>
      <p:sp>
        <p:nvSpPr>
          <p:cNvPr id="1048841"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191" name="Google Shape;947;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42"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3"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96" name="Google Shape;950;p278"/>
          <p:cNvGrpSpPr/>
          <p:nvPr/>
        </p:nvGrpSpPr>
        <p:grpSpPr>
          <a:xfrm>
            <a:off x="716012" y="759582"/>
            <a:ext cx="3556067" cy="4132337"/>
            <a:chOff x="520700" y="759582"/>
            <a:chExt cx="3556067" cy="4132337"/>
          </a:xfrm>
        </p:grpSpPr>
        <p:cxnSp>
          <p:nvCxnSpPr>
            <p:cNvPr id="3145746" name="Google Shape;951;p278"/>
            <p:cNvCxnSpPr>
              <a:cxnSpLocks/>
              <a:stCxn id="1048844" idx="6"/>
              <a:endCxn id="104884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7" name="Google Shape;954;p278"/>
            <p:cNvCxnSpPr>
              <a:cxnSpLocks/>
              <a:stCxn id="1048844" idx="6"/>
              <a:endCxn id="104884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8" name="Google Shape;956;p278"/>
            <p:cNvCxnSpPr>
              <a:cxnSpLocks/>
              <a:stCxn id="1048844" idx="6"/>
              <a:endCxn id="104885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9" name="Google Shape;958;p278"/>
            <p:cNvCxnSpPr>
              <a:cxnSpLocks/>
              <a:stCxn id="1048844" idx="6"/>
              <a:endCxn id="104885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0" name="Google Shape;960;p278"/>
            <p:cNvCxnSpPr>
              <a:cxnSpLocks/>
              <a:stCxn id="1048844" idx="6"/>
              <a:endCxn id="104885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1" name="Google Shape;962;p278"/>
            <p:cNvCxnSpPr>
              <a:cxnSpLocks/>
              <a:stCxn id="1048844" idx="6"/>
              <a:endCxn id="104884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2" name="Google Shape;964;p278"/>
            <p:cNvCxnSpPr>
              <a:cxnSpLocks/>
              <a:endCxn id="104885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44"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97" name="Google Shape;966;p278"/>
            <p:cNvGrpSpPr/>
            <p:nvPr/>
          </p:nvGrpSpPr>
          <p:grpSpPr>
            <a:xfrm>
              <a:off x="3420306" y="759582"/>
              <a:ext cx="656461" cy="4132337"/>
              <a:chOff x="3522182" y="752447"/>
              <a:chExt cx="656468" cy="4132036"/>
            </a:xfrm>
          </p:grpSpPr>
          <p:grpSp>
            <p:nvGrpSpPr>
              <p:cNvPr id="198" name="Google Shape;967;p278"/>
              <p:cNvGrpSpPr/>
              <p:nvPr/>
            </p:nvGrpSpPr>
            <p:grpSpPr>
              <a:xfrm>
                <a:off x="3522182" y="752447"/>
                <a:ext cx="656468" cy="419144"/>
                <a:chOff x="3522182" y="782927"/>
                <a:chExt cx="656468" cy="419144"/>
              </a:xfrm>
            </p:grpSpPr>
            <p:sp>
              <p:nvSpPr>
                <p:cNvPr id="1048845"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6"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199" name="Google Shape;969;p278"/>
              <p:cNvGrpSpPr/>
              <p:nvPr/>
            </p:nvGrpSpPr>
            <p:grpSpPr>
              <a:xfrm>
                <a:off x="3522182" y="1371527"/>
                <a:ext cx="656467" cy="419144"/>
                <a:chOff x="3522182" y="1395657"/>
                <a:chExt cx="656467" cy="419144"/>
              </a:xfrm>
            </p:grpSpPr>
            <p:sp>
              <p:nvSpPr>
                <p:cNvPr id="1048847"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8"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200" name="Google Shape;971;p278"/>
              <p:cNvGrpSpPr/>
              <p:nvPr/>
            </p:nvGrpSpPr>
            <p:grpSpPr>
              <a:xfrm>
                <a:off x="3522182" y="3228607"/>
                <a:ext cx="656467" cy="417878"/>
                <a:chOff x="3522182" y="3233686"/>
                <a:chExt cx="656467" cy="417878"/>
              </a:xfrm>
            </p:grpSpPr>
            <p:sp>
              <p:nvSpPr>
                <p:cNvPr id="1048849"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0"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201" name="Google Shape;973;p278"/>
              <p:cNvGrpSpPr/>
              <p:nvPr/>
            </p:nvGrpSpPr>
            <p:grpSpPr>
              <a:xfrm>
                <a:off x="3522182" y="3846259"/>
                <a:ext cx="656467" cy="419144"/>
                <a:chOff x="3522182" y="3844987"/>
                <a:chExt cx="656467" cy="419144"/>
              </a:xfrm>
            </p:grpSpPr>
            <p:sp>
              <p:nvSpPr>
                <p:cNvPr id="1048851"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2"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202" name="Google Shape;975;p278"/>
              <p:cNvGrpSpPr/>
              <p:nvPr/>
            </p:nvGrpSpPr>
            <p:grpSpPr>
              <a:xfrm>
                <a:off x="3522182" y="1990447"/>
                <a:ext cx="656467" cy="417878"/>
                <a:chOff x="3522182" y="2008227"/>
                <a:chExt cx="656467" cy="417878"/>
              </a:xfrm>
            </p:grpSpPr>
            <p:sp>
              <p:nvSpPr>
                <p:cNvPr id="1048853"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4"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203" name="Google Shape;977;p278"/>
              <p:cNvGrpSpPr/>
              <p:nvPr/>
            </p:nvGrpSpPr>
            <p:grpSpPr>
              <a:xfrm>
                <a:off x="3522182" y="2609527"/>
                <a:ext cx="656467" cy="417878"/>
                <a:chOff x="3522182" y="2620957"/>
                <a:chExt cx="656467" cy="417878"/>
              </a:xfrm>
            </p:grpSpPr>
            <p:sp>
              <p:nvSpPr>
                <p:cNvPr id="1048855"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6"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204" name="Google Shape;979;p278"/>
              <p:cNvGrpSpPr/>
              <p:nvPr/>
            </p:nvGrpSpPr>
            <p:grpSpPr>
              <a:xfrm>
                <a:off x="3522182" y="4465339"/>
                <a:ext cx="656467" cy="419144"/>
                <a:chOff x="3522182" y="4457719"/>
                <a:chExt cx="656467" cy="419144"/>
              </a:xfrm>
            </p:grpSpPr>
            <p:sp>
              <p:nvSpPr>
                <p:cNvPr id="1048857"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8"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8859"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0"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1"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2"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3"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4"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5"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6"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382" name="Shape 989"/>
        <p:cNvGrpSpPr/>
        <p:nvPr/>
      </p:nvGrpSpPr>
      <p:grpSpPr>
        <a:xfrm>
          <a:off x="0" y="0"/>
          <a:ext cx="0" cy="0"/>
          <a:chOff x="0" y="0"/>
          <a:chExt cx="0" cy="0"/>
        </a:xfrm>
      </p:grpSpPr>
      <p:pic>
        <p:nvPicPr>
          <p:cNvPr id="2097283" name="Google Shape;990;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67"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8"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83" name="Google Shape;993;p279"/>
          <p:cNvGrpSpPr/>
          <p:nvPr/>
        </p:nvGrpSpPr>
        <p:grpSpPr>
          <a:xfrm>
            <a:off x="1060707" y="857568"/>
            <a:ext cx="3060700" cy="3921125"/>
            <a:chOff x="520700" y="865188"/>
            <a:chExt cx="3060700" cy="3921125"/>
          </a:xfrm>
        </p:grpSpPr>
        <p:cxnSp>
          <p:nvCxnSpPr>
            <p:cNvPr id="3145818" name="Google Shape;994;p279"/>
            <p:cNvCxnSpPr>
              <a:cxnSpLocks/>
              <a:stCxn id="1049469" idx="6"/>
              <a:endCxn id="1049470"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9" name="Google Shape;997;p279"/>
            <p:cNvCxnSpPr>
              <a:cxnSpLocks/>
              <a:stCxn id="1049469" idx="6"/>
              <a:endCxn id="104947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0" name="Google Shape;999;p279"/>
            <p:cNvCxnSpPr>
              <a:cxnSpLocks/>
              <a:stCxn id="1049469" idx="6"/>
              <a:endCxn id="1049474"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1" name="Google Shape;1001;p279"/>
            <p:cNvCxnSpPr>
              <a:cxnSpLocks/>
              <a:stCxn id="1049469" idx="6"/>
              <a:endCxn id="1049476"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2" name="Google Shape;1003;p279"/>
            <p:cNvCxnSpPr>
              <a:cxnSpLocks/>
              <a:stCxn id="1049469" idx="6"/>
              <a:endCxn id="104947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3" name="Google Shape;1005;p279"/>
            <p:cNvCxnSpPr>
              <a:cxnSpLocks/>
              <a:stCxn id="1049469" idx="6"/>
              <a:endCxn id="104947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4" name="Google Shape;1007;p279"/>
            <p:cNvCxnSpPr>
              <a:cxnSpLocks/>
              <a:endCxn id="1049475"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69"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470"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1"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2"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3"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4"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5"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6"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77"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8"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9"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0"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1"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2"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3"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4"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63" name="Shape 1017"/>
        <p:cNvGrpSpPr/>
        <p:nvPr/>
      </p:nvGrpSpPr>
      <p:grpSpPr>
        <a:xfrm>
          <a:off x="0" y="0"/>
          <a:ext cx="0" cy="0"/>
          <a:chOff x="0" y="0"/>
          <a:chExt cx="0" cy="0"/>
        </a:xfrm>
      </p:grpSpPr>
      <p:pic>
        <p:nvPicPr>
          <p:cNvPr id="2097166" name="Google Shape;1018;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38"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9"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4" name="Google Shape;1021;p280"/>
          <p:cNvGrpSpPr/>
          <p:nvPr/>
        </p:nvGrpSpPr>
        <p:grpSpPr>
          <a:xfrm>
            <a:off x="1060707" y="857568"/>
            <a:ext cx="3060700" cy="3921125"/>
            <a:chOff x="520700" y="865188"/>
            <a:chExt cx="3060700" cy="3921125"/>
          </a:xfrm>
        </p:grpSpPr>
        <p:cxnSp>
          <p:nvCxnSpPr>
            <p:cNvPr id="3145731" name="Google Shape;1022;p280"/>
            <p:cNvCxnSpPr>
              <a:cxnSpLocks/>
              <a:stCxn id="1048640" idx="6"/>
              <a:endCxn id="1048641"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2" name="Google Shape;1025;p280"/>
            <p:cNvCxnSpPr>
              <a:cxnSpLocks/>
              <a:stCxn id="1048640" idx="6"/>
              <a:endCxn id="1048642"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3" name="Google Shape;1027;p280"/>
            <p:cNvCxnSpPr>
              <a:cxnSpLocks/>
              <a:stCxn id="1048640" idx="6"/>
              <a:endCxn id="1048645"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4" name="Google Shape;1029;p280"/>
            <p:cNvCxnSpPr>
              <a:cxnSpLocks/>
              <a:stCxn id="1048640" idx="6"/>
              <a:endCxn id="1048647"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5" name="Google Shape;1031;p280"/>
            <p:cNvCxnSpPr>
              <a:cxnSpLocks/>
              <a:stCxn id="1048640" idx="6"/>
              <a:endCxn id="104864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6" name="Google Shape;1033;p280"/>
            <p:cNvCxnSpPr>
              <a:cxnSpLocks/>
              <a:stCxn id="1048640" idx="6"/>
              <a:endCxn id="1048643"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7" name="Google Shape;1035;p280"/>
            <p:cNvCxnSpPr>
              <a:cxnSpLocks/>
              <a:endCxn id="1048646"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40"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8641"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2"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3"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4"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5"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6"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7"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8648"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49"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0"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1"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2"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3"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4"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5"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63" name="Shape 1045"/>
        <p:cNvGrpSpPr/>
        <p:nvPr/>
      </p:nvGrpSpPr>
      <p:grpSpPr>
        <a:xfrm>
          <a:off x="0" y="0"/>
          <a:ext cx="0" cy="0"/>
          <a:chOff x="0" y="0"/>
          <a:chExt cx="0" cy="0"/>
        </a:xfrm>
      </p:grpSpPr>
      <p:pic>
        <p:nvPicPr>
          <p:cNvPr id="2097263" name="Google Shape;1046;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82"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83"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4" name="Google Shape;1049;p281"/>
          <p:cNvGrpSpPr/>
          <p:nvPr/>
        </p:nvGrpSpPr>
        <p:grpSpPr>
          <a:xfrm>
            <a:off x="1060707" y="857568"/>
            <a:ext cx="3060700" cy="3921125"/>
            <a:chOff x="520700" y="865188"/>
            <a:chExt cx="3060700" cy="3921125"/>
          </a:xfrm>
        </p:grpSpPr>
        <p:cxnSp>
          <p:nvCxnSpPr>
            <p:cNvPr id="3145809" name="Google Shape;1050;p281"/>
            <p:cNvCxnSpPr>
              <a:cxnSpLocks/>
              <a:stCxn id="1049384" idx="6"/>
              <a:endCxn id="104938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0" name="Google Shape;1053;p281"/>
            <p:cNvCxnSpPr>
              <a:cxnSpLocks/>
              <a:stCxn id="1049384" idx="6"/>
              <a:endCxn id="104938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1" name="Google Shape;1055;p281"/>
            <p:cNvCxnSpPr>
              <a:cxnSpLocks/>
              <a:stCxn id="1049384" idx="6"/>
              <a:endCxn id="104938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2" name="Google Shape;1057;p281"/>
            <p:cNvCxnSpPr>
              <a:cxnSpLocks/>
              <a:stCxn id="1049384" idx="6"/>
              <a:endCxn id="104939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3" name="Google Shape;1059;p281"/>
            <p:cNvCxnSpPr>
              <a:cxnSpLocks/>
              <a:stCxn id="1049384" idx="6"/>
              <a:endCxn id="1049388"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4" name="Google Shape;1061;p281"/>
            <p:cNvCxnSpPr>
              <a:cxnSpLocks/>
              <a:stCxn id="1049384" idx="6"/>
              <a:endCxn id="104938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5" name="Google Shape;1063;p281"/>
            <p:cNvCxnSpPr>
              <a:cxnSpLocks/>
              <a:endCxn id="104939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84"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385"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6"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7"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8"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9"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0"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1"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392"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3"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4"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5"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6"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7"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8"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9"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323" name="Shape 1073"/>
        <p:cNvGrpSpPr/>
        <p:nvPr/>
      </p:nvGrpSpPr>
      <p:grpSpPr>
        <a:xfrm>
          <a:off x="0" y="0"/>
          <a:ext cx="0" cy="0"/>
          <a:chOff x="0" y="0"/>
          <a:chExt cx="0" cy="0"/>
        </a:xfrm>
      </p:grpSpPr>
      <p:pic>
        <p:nvPicPr>
          <p:cNvPr id="2097241" name="Google Shape;1074;p28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45" name="Google Shape;1075;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6" name="Google Shape;1076;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4" name="Google Shape;1077;p282"/>
          <p:cNvGrpSpPr/>
          <p:nvPr/>
        </p:nvGrpSpPr>
        <p:grpSpPr>
          <a:xfrm>
            <a:off x="2441263" y="1060409"/>
            <a:ext cx="4259386" cy="3399177"/>
            <a:chOff x="2441263" y="1068029"/>
            <a:chExt cx="4259386" cy="3399177"/>
          </a:xfrm>
        </p:grpSpPr>
        <p:pic>
          <p:nvPicPr>
            <p:cNvPr id="2097242" name="Google Shape;1078;p282" descr="Ico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2625376" y="1068029"/>
              <a:ext cx="3885072" cy="3371043"/>
            </a:xfrm>
            <a:prstGeom prst="rect"/>
            <a:noFill/>
            <a:ln>
              <a:noFill/>
            </a:ln>
          </p:spPr>
        </p:pic>
        <p:grpSp>
          <p:nvGrpSpPr>
            <p:cNvPr id="325" name="Google Shape;1079;p282"/>
            <p:cNvGrpSpPr/>
            <p:nvPr/>
          </p:nvGrpSpPr>
          <p:grpSpPr>
            <a:xfrm>
              <a:off x="2441263" y="1089939"/>
              <a:ext cx="4259386" cy="3377267"/>
              <a:chOff x="2441263" y="1089939"/>
              <a:chExt cx="4259386" cy="3377267"/>
            </a:xfrm>
          </p:grpSpPr>
          <p:sp>
            <p:nvSpPr>
              <p:cNvPr id="1049247" name="Google Shape;1080;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8" name="Google Shape;1081;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9" name="Google Shape;1082;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0" name="Google Shape;1083;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1" name="Google Shape;1084;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2" name="Google Shape;1085;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3" name="Google Shape;1086;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4" name="Google Shape;1087;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26" name="Google Shape;1088;p282"/>
            <p:cNvGrpSpPr/>
            <p:nvPr/>
          </p:nvGrpSpPr>
          <p:grpSpPr>
            <a:xfrm>
              <a:off x="3551613" y="1402488"/>
              <a:ext cx="2053983" cy="2053983"/>
              <a:chOff x="3766548" y="1602249"/>
              <a:chExt cx="2053983" cy="2053983"/>
            </a:xfrm>
          </p:grpSpPr>
          <p:sp>
            <p:nvSpPr>
              <p:cNvPr id="1049255" name="Google Shape;1089;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6" name="Google Shape;1090;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57" name="Google Shape;1091;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58" name="Google Shape;1092;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59" name="Google Shape;1093;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0" name="Google Shape;1094;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1" name="Google Shape;1095;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2" name="Google Shape;1096;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3" name="Google Shape;1097;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4" name="Google Shape;1098;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5" name="Google Shape;1099;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46" name="Shape 44"/>
        <p:cNvGrpSpPr/>
        <p:nvPr/>
      </p:nvGrpSpPr>
      <p:grpSpPr>
        <a:xfrm>
          <a:off x="0" y="0"/>
          <a:ext cx="0" cy="0"/>
          <a:chOff x="0" y="0"/>
          <a:chExt cx="0" cy="0"/>
        </a:xfrm>
      </p:grpSpPr>
      <p:pic>
        <p:nvPicPr>
          <p:cNvPr id="2097160" name="Google Shape;45;p220"/>
          <p:cNvPicPr preferRelativeResize="0">
            <a:picLocks/>
          </p:cNvPicPr>
          <p:nvPr/>
        </p:nvPicPr>
        <p:blipFill rotWithShape="1">
          <a:blip xmlns:r="http://schemas.openxmlformats.org/officeDocument/2006/relationships" r:embed="rId1">
            <a:alphaModFix/>
          </a:blip>
          <a:srcRect l="16976" t="14937" r="19508" b="5408"/>
          <a:stretch>
            <a:fillRect/>
          </a:stretch>
        </p:blipFill>
        <p:spPr>
          <a:xfrm>
            <a:off x="6412523" y="0"/>
            <a:ext cx="2731477" cy="5143500"/>
          </a:xfrm>
          <a:prstGeom prst="rect"/>
          <a:noFill/>
          <a:ln>
            <a:noFill/>
          </a:ln>
        </p:spPr>
      </p:pic>
      <p:pic>
        <p:nvPicPr>
          <p:cNvPr id="2097161" name="Google Shape;46;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598"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599"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00"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1"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20" name="Shape 1100"/>
        <p:cNvGrpSpPr/>
        <p:nvPr/>
      </p:nvGrpSpPr>
      <p:grpSpPr>
        <a:xfrm>
          <a:off x="0" y="0"/>
          <a:ext cx="0" cy="0"/>
          <a:chOff x="0" y="0"/>
          <a:chExt cx="0" cy="0"/>
        </a:xfrm>
      </p:grpSpPr>
      <p:pic>
        <p:nvPicPr>
          <p:cNvPr id="2097201" name="Google Shape;1101;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22"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3"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21" name="Google Shape;1104;p283"/>
          <p:cNvGrpSpPr/>
          <p:nvPr/>
        </p:nvGrpSpPr>
        <p:grpSpPr>
          <a:xfrm>
            <a:off x="1941529" y="1105301"/>
            <a:ext cx="5260942" cy="3388546"/>
            <a:chOff x="1941529" y="1120931"/>
            <a:chExt cx="5260942" cy="3388546"/>
          </a:xfrm>
        </p:grpSpPr>
        <p:sp>
          <p:nvSpPr>
            <p:cNvPr id="1048924"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48925"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1</a:t>
              </a:r>
            </a:p>
          </p:txBody>
        </p:sp>
        <p:sp>
          <p:nvSpPr>
            <p:cNvPr id="1048926"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3</a:t>
              </a:r>
            </a:p>
          </p:txBody>
        </p:sp>
        <p:sp>
          <p:nvSpPr>
            <p:cNvPr id="1048927"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5</a:t>
              </a:r>
            </a:p>
          </p:txBody>
        </p:sp>
        <p:sp>
          <p:nvSpPr>
            <p:cNvPr id="1048928"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7</a:t>
              </a:r>
            </a:p>
          </p:txBody>
        </p:sp>
        <p:sp>
          <p:nvSpPr>
            <p:cNvPr id="1048929"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8</a:t>
              </a:r>
            </a:p>
          </p:txBody>
        </p:sp>
        <p:sp>
          <p:nvSpPr>
            <p:cNvPr id="1048930"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6</a:t>
              </a:r>
            </a:p>
          </p:txBody>
        </p:sp>
        <p:sp>
          <p:nvSpPr>
            <p:cNvPr id="1048931"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4</a:t>
              </a:r>
            </a:p>
          </p:txBody>
        </p:sp>
        <p:sp>
          <p:nvSpPr>
            <p:cNvPr id="1048932"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2</a:t>
              </a:r>
            </a:p>
          </p:txBody>
        </p:sp>
      </p:grpSp>
      <p:sp>
        <p:nvSpPr>
          <p:cNvPr id="1048933"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4"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5"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6"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7"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8"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9"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0"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1"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40" name="Shape 1123"/>
        <p:cNvGrpSpPr/>
        <p:nvPr/>
      </p:nvGrpSpPr>
      <p:grpSpPr>
        <a:xfrm>
          <a:off x="0" y="0"/>
          <a:ext cx="0" cy="0"/>
          <a:chOff x="0" y="0"/>
          <a:chExt cx="0" cy="0"/>
        </a:xfrm>
      </p:grpSpPr>
      <p:pic>
        <p:nvPicPr>
          <p:cNvPr id="2097217" name="Google Shape;1124;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31"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2"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1" name="Google Shape;1127;p284"/>
          <p:cNvGrpSpPr/>
          <p:nvPr/>
        </p:nvGrpSpPr>
        <p:grpSpPr>
          <a:xfrm>
            <a:off x="1761518" y="3131028"/>
            <a:ext cx="5620964" cy="646462"/>
            <a:chOff x="881517" y="3131028"/>
            <a:chExt cx="5620964" cy="646462"/>
          </a:xfrm>
        </p:grpSpPr>
        <p:grpSp>
          <p:nvGrpSpPr>
            <p:cNvPr id="242" name="Google Shape;1128;p284"/>
            <p:cNvGrpSpPr/>
            <p:nvPr/>
          </p:nvGrpSpPr>
          <p:grpSpPr>
            <a:xfrm>
              <a:off x="881517" y="3131028"/>
              <a:ext cx="397892" cy="646462"/>
              <a:chOff x="1400864" y="1624076"/>
              <a:chExt cx="560368" cy="910439"/>
            </a:xfrm>
          </p:grpSpPr>
          <p:grpSp>
            <p:nvGrpSpPr>
              <p:cNvPr id="243" name="Google Shape;1129;p284"/>
              <p:cNvGrpSpPr/>
              <p:nvPr/>
            </p:nvGrpSpPr>
            <p:grpSpPr>
              <a:xfrm>
                <a:off x="1400864" y="1624076"/>
                <a:ext cx="560368" cy="825149"/>
                <a:chOff x="1342876" y="1647676"/>
                <a:chExt cx="560368" cy="825149"/>
              </a:xfrm>
            </p:grpSpPr>
            <p:sp>
              <p:nvSpPr>
                <p:cNvPr id="1049033"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4"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5"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4" name="Google Shape;1134;p284"/>
            <p:cNvGrpSpPr/>
            <p:nvPr/>
          </p:nvGrpSpPr>
          <p:grpSpPr>
            <a:xfrm>
              <a:off x="2622541" y="3131028"/>
              <a:ext cx="397892" cy="646462"/>
              <a:chOff x="1400864" y="1624076"/>
              <a:chExt cx="560368" cy="910439"/>
            </a:xfrm>
          </p:grpSpPr>
          <p:grpSp>
            <p:nvGrpSpPr>
              <p:cNvPr id="245" name="Google Shape;1135;p284"/>
              <p:cNvGrpSpPr/>
              <p:nvPr/>
            </p:nvGrpSpPr>
            <p:grpSpPr>
              <a:xfrm>
                <a:off x="1400864" y="1624076"/>
                <a:ext cx="560368" cy="825149"/>
                <a:chOff x="1342876" y="1647676"/>
                <a:chExt cx="560368" cy="825149"/>
              </a:xfrm>
            </p:grpSpPr>
            <p:sp>
              <p:nvSpPr>
                <p:cNvPr id="1049036"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7"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8"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6" name="Google Shape;1140;p284"/>
            <p:cNvGrpSpPr/>
            <p:nvPr/>
          </p:nvGrpSpPr>
          <p:grpSpPr>
            <a:xfrm>
              <a:off x="4363565" y="3131028"/>
              <a:ext cx="397892" cy="646462"/>
              <a:chOff x="1400864" y="1624076"/>
              <a:chExt cx="560368" cy="910439"/>
            </a:xfrm>
          </p:grpSpPr>
          <p:grpSp>
            <p:nvGrpSpPr>
              <p:cNvPr id="247" name="Google Shape;1141;p284"/>
              <p:cNvGrpSpPr/>
              <p:nvPr/>
            </p:nvGrpSpPr>
            <p:grpSpPr>
              <a:xfrm>
                <a:off x="1400864" y="1624076"/>
                <a:ext cx="560368" cy="825149"/>
                <a:chOff x="1342876" y="1647676"/>
                <a:chExt cx="560368" cy="825149"/>
              </a:xfrm>
            </p:grpSpPr>
            <p:sp>
              <p:nvSpPr>
                <p:cNvPr id="1049039"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0"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1"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8" name="Google Shape;1146;p284"/>
            <p:cNvGrpSpPr/>
            <p:nvPr/>
          </p:nvGrpSpPr>
          <p:grpSpPr>
            <a:xfrm>
              <a:off x="6104589" y="3131028"/>
              <a:ext cx="397892" cy="646462"/>
              <a:chOff x="1400864" y="1624076"/>
              <a:chExt cx="560368" cy="910439"/>
            </a:xfrm>
          </p:grpSpPr>
          <p:grpSp>
            <p:nvGrpSpPr>
              <p:cNvPr id="249" name="Google Shape;1147;p284"/>
              <p:cNvGrpSpPr/>
              <p:nvPr/>
            </p:nvGrpSpPr>
            <p:grpSpPr>
              <a:xfrm>
                <a:off x="1400864" y="1624076"/>
                <a:ext cx="560368" cy="825149"/>
                <a:chOff x="1342876" y="1647676"/>
                <a:chExt cx="560368" cy="825149"/>
              </a:xfrm>
            </p:grpSpPr>
            <p:sp>
              <p:nvSpPr>
                <p:cNvPr id="1049042"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3"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4"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45"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6"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7"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8"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250" name="Google Shape;1156;p284"/>
          <p:cNvGrpSpPr/>
          <p:nvPr/>
        </p:nvGrpSpPr>
        <p:grpSpPr>
          <a:xfrm>
            <a:off x="881517" y="1424144"/>
            <a:ext cx="7361989" cy="646462"/>
            <a:chOff x="881517" y="2219381"/>
            <a:chExt cx="7361989" cy="646462"/>
          </a:xfrm>
        </p:grpSpPr>
        <p:grpSp>
          <p:nvGrpSpPr>
            <p:cNvPr id="251" name="Google Shape;1157;p284"/>
            <p:cNvGrpSpPr/>
            <p:nvPr/>
          </p:nvGrpSpPr>
          <p:grpSpPr>
            <a:xfrm>
              <a:off x="881517" y="2219381"/>
              <a:ext cx="397892" cy="646462"/>
              <a:chOff x="1400864" y="1624076"/>
              <a:chExt cx="560368" cy="910439"/>
            </a:xfrm>
          </p:grpSpPr>
          <p:grpSp>
            <p:nvGrpSpPr>
              <p:cNvPr id="252" name="Google Shape;1158;p284"/>
              <p:cNvGrpSpPr/>
              <p:nvPr/>
            </p:nvGrpSpPr>
            <p:grpSpPr>
              <a:xfrm>
                <a:off x="1400864" y="1624076"/>
                <a:ext cx="560368" cy="825149"/>
                <a:chOff x="1342876" y="1647676"/>
                <a:chExt cx="560368" cy="825149"/>
              </a:xfrm>
            </p:grpSpPr>
            <p:sp>
              <p:nvSpPr>
                <p:cNvPr id="1049049"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0"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1"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3" name="Google Shape;1163;p284"/>
            <p:cNvGrpSpPr/>
            <p:nvPr/>
          </p:nvGrpSpPr>
          <p:grpSpPr>
            <a:xfrm>
              <a:off x="2622541" y="2219381"/>
              <a:ext cx="397892" cy="646462"/>
              <a:chOff x="1400864" y="1624076"/>
              <a:chExt cx="560368" cy="910439"/>
            </a:xfrm>
          </p:grpSpPr>
          <p:grpSp>
            <p:nvGrpSpPr>
              <p:cNvPr id="254" name="Google Shape;1164;p284"/>
              <p:cNvGrpSpPr/>
              <p:nvPr/>
            </p:nvGrpSpPr>
            <p:grpSpPr>
              <a:xfrm>
                <a:off x="1400864" y="1624076"/>
                <a:ext cx="560368" cy="825149"/>
                <a:chOff x="1342876" y="1647676"/>
                <a:chExt cx="560368" cy="825149"/>
              </a:xfrm>
            </p:grpSpPr>
            <p:sp>
              <p:nvSpPr>
                <p:cNvPr id="1049052"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3"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4"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5" name="Google Shape;1169;p284"/>
            <p:cNvGrpSpPr/>
            <p:nvPr/>
          </p:nvGrpSpPr>
          <p:grpSpPr>
            <a:xfrm>
              <a:off x="4363565" y="2219381"/>
              <a:ext cx="397892" cy="646462"/>
              <a:chOff x="1400864" y="1624076"/>
              <a:chExt cx="560368" cy="910439"/>
            </a:xfrm>
          </p:grpSpPr>
          <p:grpSp>
            <p:nvGrpSpPr>
              <p:cNvPr id="256" name="Google Shape;1170;p284"/>
              <p:cNvGrpSpPr/>
              <p:nvPr/>
            </p:nvGrpSpPr>
            <p:grpSpPr>
              <a:xfrm>
                <a:off x="1400864" y="1624076"/>
                <a:ext cx="560368" cy="825149"/>
                <a:chOff x="1342876" y="1647676"/>
                <a:chExt cx="560368" cy="825149"/>
              </a:xfrm>
            </p:grpSpPr>
            <p:sp>
              <p:nvSpPr>
                <p:cNvPr id="1049055"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6"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7"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7" name="Google Shape;1175;p284"/>
            <p:cNvGrpSpPr/>
            <p:nvPr/>
          </p:nvGrpSpPr>
          <p:grpSpPr>
            <a:xfrm>
              <a:off x="6104589" y="2219381"/>
              <a:ext cx="397892" cy="646462"/>
              <a:chOff x="1400864" y="1624076"/>
              <a:chExt cx="560368" cy="910439"/>
            </a:xfrm>
          </p:grpSpPr>
          <p:grpSp>
            <p:nvGrpSpPr>
              <p:cNvPr id="258" name="Google Shape;1176;p284"/>
              <p:cNvGrpSpPr/>
              <p:nvPr/>
            </p:nvGrpSpPr>
            <p:grpSpPr>
              <a:xfrm>
                <a:off x="1400864" y="1624076"/>
                <a:ext cx="560368" cy="825149"/>
                <a:chOff x="1342876" y="1647676"/>
                <a:chExt cx="560368" cy="825149"/>
              </a:xfrm>
            </p:grpSpPr>
            <p:sp>
              <p:nvSpPr>
                <p:cNvPr id="1049058"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9"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6"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0"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9" name="Google Shape;1181;p284"/>
            <p:cNvGrpSpPr/>
            <p:nvPr/>
          </p:nvGrpSpPr>
          <p:grpSpPr>
            <a:xfrm>
              <a:off x="7845614" y="2219381"/>
              <a:ext cx="397892" cy="646462"/>
              <a:chOff x="1400864" y="1624076"/>
              <a:chExt cx="560368" cy="910439"/>
            </a:xfrm>
          </p:grpSpPr>
          <p:grpSp>
            <p:nvGrpSpPr>
              <p:cNvPr id="260" name="Google Shape;1182;p284"/>
              <p:cNvGrpSpPr/>
              <p:nvPr/>
            </p:nvGrpSpPr>
            <p:grpSpPr>
              <a:xfrm>
                <a:off x="1400864" y="1624076"/>
                <a:ext cx="560368" cy="825149"/>
                <a:chOff x="1342876" y="1647676"/>
                <a:chExt cx="560368" cy="825149"/>
              </a:xfrm>
            </p:grpSpPr>
            <p:sp>
              <p:nvSpPr>
                <p:cNvPr id="1049061"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2"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7"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3"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64"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5"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6"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7"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8"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12" name="Shape 1192"/>
        <p:cNvGrpSpPr/>
        <p:nvPr/>
      </p:nvGrpSpPr>
      <p:grpSpPr>
        <a:xfrm>
          <a:off x="0" y="0"/>
          <a:ext cx="0" cy="0"/>
          <a:chOff x="0" y="0"/>
          <a:chExt cx="0" cy="0"/>
        </a:xfrm>
      </p:grpSpPr>
      <p:pic>
        <p:nvPicPr>
          <p:cNvPr id="2097297" name="Google Shape;1193;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70"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1"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13" name="Google Shape;1196;p285"/>
          <p:cNvGrpSpPr/>
          <p:nvPr/>
        </p:nvGrpSpPr>
        <p:grpSpPr>
          <a:xfrm>
            <a:off x="1761518" y="3131028"/>
            <a:ext cx="5620964" cy="646462"/>
            <a:chOff x="881517" y="3131028"/>
            <a:chExt cx="5620964" cy="646462"/>
          </a:xfrm>
        </p:grpSpPr>
        <p:grpSp>
          <p:nvGrpSpPr>
            <p:cNvPr id="414" name="Google Shape;1197;p285"/>
            <p:cNvGrpSpPr/>
            <p:nvPr/>
          </p:nvGrpSpPr>
          <p:grpSpPr>
            <a:xfrm>
              <a:off x="881517" y="3131028"/>
              <a:ext cx="397892" cy="646462"/>
              <a:chOff x="1400864" y="1624076"/>
              <a:chExt cx="560368" cy="910439"/>
            </a:xfrm>
          </p:grpSpPr>
          <p:grpSp>
            <p:nvGrpSpPr>
              <p:cNvPr id="415" name="Google Shape;1198;p285"/>
              <p:cNvGrpSpPr/>
              <p:nvPr/>
            </p:nvGrpSpPr>
            <p:grpSpPr>
              <a:xfrm>
                <a:off x="1400864" y="1624076"/>
                <a:ext cx="560368" cy="825149"/>
                <a:chOff x="1342876" y="1647676"/>
                <a:chExt cx="560368" cy="825149"/>
              </a:xfrm>
            </p:grpSpPr>
            <p:sp>
              <p:nvSpPr>
                <p:cNvPr id="1049572"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3"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4"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16" name="Google Shape;1203;p285"/>
            <p:cNvGrpSpPr/>
            <p:nvPr/>
          </p:nvGrpSpPr>
          <p:grpSpPr>
            <a:xfrm>
              <a:off x="2622541" y="3131028"/>
              <a:ext cx="397892" cy="646462"/>
              <a:chOff x="1400864" y="1624076"/>
              <a:chExt cx="560368" cy="910439"/>
            </a:xfrm>
          </p:grpSpPr>
          <p:grpSp>
            <p:nvGrpSpPr>
              <p:cNvPr id="417" name="Google Shape;1204;p285"/>
              <p:cNvGrpSpPr/>
              <p:nvPr/>
            </p:nvGrpSpPr>
            <p:grpSpPr>
              <a:xfrm>
                <a:off x="1400864" y="1624076"/>
                <a:ext cx="560368" cy="825149"/>
                <a:chOff x="1342876" y="1647676"/>
                <a:chExt cx="560368" cy="825149"/>
              </a:xfrm>
            </p:grpSpPr>
            <p:sp>
              <p:nvSpPr>
                <p:cNvPr id="1049575"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6"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7"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18" name="Google Shape;1209;p285"/>
            <p:cNvGrpSpPr/>
            <p:nvPr/>
          </p:nvGrpSpPr>
          <p:grpSpPr>
            <a:xfrm>
              <a:off x="4363565" y="3131028"/>
              <a:ext cx="397892" cy="646462"/>
              <a:chOff x="1400864" y="1624076"/>
              <a:chExt cx="560368" cy="910439"/>
            </a:xfrm>
          </p:grpSpPr>
          <p:grpSp>
            <p:nvGrpSpPr>
              <p:cNvPr id="419" name="Google Shape;1210;p285"/>
              <p:cNvGrpSpPr/>
              <p:nvPr/>
            </p:nvGrpSpPr>
            <p:grpSpPr>
              <a:xfrm>
                <a:off x="1400864" y="1624076"/>
                <a:ext cx="560368" cy="825149"/>
                <a:chOff x="1342876" y="1647676"/>
                <a:chExt cx="560368" cy="825149"/>
              </a:xfrm>
            </p:grpSpPr>
            <p:sp>
              <p:nvSpPr>
                <p:cNvPr id="1049578"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9"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0"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0" name="Google Shape;1215;p285"/>
            <p:cNvGrpSpPr/>
            <p:nvPr/>
          </p:nvGrpSpPr>
          <p:grpSpPr>
            <a:xfrm>
              <a:off x="6104589" y="3131028"/>
              <a:ext cx="397892" cy="646462"/>
              <a:chOff x="1400864" y="1624076"/>
              <a:chExt cx="560368" cy="910439"/>
            </a:xfrm>
          </p:grpSpPr>
          <p:grpSp>
            <p:nvGrpSpPr>
              <p:cNvPr id="421" name="Google Shape;1216;p285"/>
              <p:cNvGrpSpPr/>
              <p:nvPr/>
            </p:nvGrpSpPr>
            <p:grpSpPr>
              <a:xfrm>
                <a:off x="1400864" y="1624076"/>
                <a:ext cx="560368" cy="825149"/>
                <a:chOff x="1342876" y="1647676"/>
                <a:chExt cx="560368" cy="825149"/>
              </a:xfrm>
            </p:grpSpPr>
            <p:sp>
              <p:nvSpPr>
                <p:cNvPr id="1049581"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2"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3"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84"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5"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6"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7"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422" name="Google Shape;1225;p285"/>
          <p:cNvGrpSpPr/>
          <p:nvPr/>
        </p:nvGrpSpPr>
        <p:grpSpPr>
          <a:xfrm>
            <a:off x="881517" y="1424144"/>
            <a:ext cx="7361989" cy="646462"/>
            <a:chOff x="881517" y="2219381"/>
            <a:chExt cx="7361989" cy="646462"/>
          </a:xfrm>
        </p:grpSpPr>
        <p:grpSp>
          <p:nvGrpSpPr>
            <p:cNvPr id="423" name="Google Shape;1226;p285"/>
            <p:cNvGrpSpPr/>
            <p:nvPr/>
          </p:nvGrpSpPr>
          <p:grpSpPr>
            <a:xfrm>
              <a:off x="881517" y="2219381"/>
              <a:ext cx="397892" cy="646462"/>
              <a:chOff x="1400864" y="1624076"/>
              <a:chExt cx="560368" cy="910439"/>
            </a:xfrm>
          </p:grpSpPr>
          <p:grpSp>
            <p:nvGrpSpPr>
              <p:cNvPr id="424" name="Google Shape;1227;p285"/>
              <p:cNvGrpSpPr/>
              <p:nvPr/>
            </p:nvGrpSpPr>
            <p:grpSpPr>
              <a:xfrm>
                <a:off x="1400864" y="1624076"/>
                <a:ext cx="560368" cy="825149"/>
                <a:chOff x="1342876" y="1647676"/>
                <a:chExt cx="560368" cy="825149"/>
              </a:xfrm>
            </p:grpSpPr>
            <p:sp>
              <p:nvSpPr>
                <p:cNvPr id="1049588"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9"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0"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5" name="Google Shape;1232;p285"/>
            <p:cNvGrpSpPr/>
            <p:nvPr/>
          </p:nvGrpSpPr>
          <p:grpSpPr>
            <a:xfrm>
              <a:off x="2622541" y="2219381"/>
              <a:ext cx="397892" cy="646462"/>
              <a:chOff x="1400864" y="1624076"/>
              <a:chExt cx="560368" cy="910439"/>
            </a:xfrm>
          </p:grpSpPr>
          <p:grpSp>
            <p:nvGrpSpPr>
              <p:cNvPr id="426" name="Google Shape;1233;p285"/>
              <p:cNvGrpSpPr/>
              <p:nvPr/>
            </p:nvGrpSpPr>
            <p:grpSpPr>
              <a:xfrm>
                <a:off x="1400864" y="1624076"/>
                <a:ext cx="560368" cy="825149"/>
                <a:chOff x="1342876" y="1647676"/>
                <a:chExt cx="560368" cy="825149"/>
              </a:xfrm>
            </p:grpSpPr>
            <p:sp>
              <p:nvSpPr>
                <p:cNvPr id="1049591"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2"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3"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7" name="Google Shape;1238;p285"/>
            <p:cNvGrpSpPr/>
            <p:nvPr/>
          </p:nvGrpSpPr>
          <p:grpSpPr>
            <a:xfrm>
              <a:off x="4363565" y="2219381"/>
              <a:ext cx="397892" cy="646462"/>
              <a:chOff x="1400864" y="1624076"/>
              <a:chExt cx="560368" cy="910439"/>
            </a:xfrm>
          </p:grpSpPr>
          <p:grpSp>
            <p:nvGrpSpPr>
              <p:cNvPr id="428" name="Google Shape;1239;p285"/>
              <p:cNvGrpSpPr/>
              <p:nvPr/>
            </p:nvGrpSpPr>
            <p:grpSpPr>
              <a:xfrm>
                <a:off x="1400864" y="1624076"/>
                <a:ext cx="560368" cy="825149"/>
                <a:chOff x="1342876" y="1647676"/>
                <a:chExt cx="560368" cy="825149"/>
              </a:xfrm>
            </p:grpSpPr>
            <p:sp>
              <p:nvSpPr>
                <p:cNvPr id="1049594"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5"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6"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1244;p285"/>
            <p:cNvGrpSpPr/>
            <p:nvPr/>
          </p:nvGrpSpPr>
          <p:grpSpPr>
            <a:xfrm>
              <a:off x="6104589" y="2219381"/>
              <a:ext cx="397892" cy="646462"/>
              <a:chOff x="1400864" y="1624076"/>
              <a:chExt cx="560368" cy="910439"/>
            </a:xfrm>
          </p:grpSpPr>
          <p:grpSp>
            <p:nvGrpSpPr>
              <p:cNvPr id="430" name="Google Shape;1245;p285"/>
              <p:cNvGrpSpPr/>
              <p:nvPr/>
            </p:nvGrpSpPr>
            <p:grpSpPr>
              <a:xfrm>
                <a:off x="1400864" y="1624076"/>
                <a:ext cx="560368" cy="825149"/>
                <a:chOff x="1342876" y="1647676"/>
                <a:chExt cx="560368" cy="825149"/>
              </a:xfrm>
            </p:grpSpPr>
            <p:sp>
              <p:nvSpPr>
                <p:cNvPr id="1049597"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8"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9"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1250;p285"/>
            <p:cNvGrpSpPr/>
            <p:nvPr/>
          </p:nvGrpSpPr>
          <p:grpSpPr>
            <a:xfrm>
              <a:off x="7845614" y="2219381"/>
              <a:ext cx="397892" cy="646462"/>
              <a:chOff x="1400864" y="1624076"/>
              <a:chExt cx="560368" cy="910439"/>
            </a:xfrm>
          </p:grpSpPr>
          <p:grpSp>
            <p:nvGrpSpPr>
              <p:cNvPr id="432" name="Google Shape;1251;p285"/>
              <p:cNvGrpSpPr/>
              <p:nvPr/>
            </p:nvGrpSpPr>
            <p:grpSpPr>
              <a:xfrm>
                <a:off x="1400864" y="1624076"/>
                <a:ext cx="560368" cy="825149"/>
                <a:chOff x="1342876" y="1647676"/>
                <a:chExt cx="560368" cy="825149"/>
              </a:xfrm>
            </p:grpSpPr>
            <p:sp>
              <p:nvSpPr>
                <p:cNvPr id="1049600"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1"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2"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03"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4"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5"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6"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7"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284" name="Shape 1261"/>
        <p:cNvGrpSpPr/>
        <p:nvPr/>
      </p:nvGrpSpPr>
      <p:grpSpPr>
        <a:xfrm>
          <a:off x="0" y="0"/>
          <a:ext cx="0" cy="0"/>
          <a:chOff x="0" y="0"/>
          <a:chExt cx="0" cy="0"/>
        </a:xfrm>
      </p:grpSpPr>
      <p:pic>
        <p:nvPicPr>
          <p:cNvPr id="2097229" name="Google Shape;1262;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41"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2"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85" name="Google Shape;1265;p286"/>
          <p:cNvGrpSpPr/>
          <p:nvPr/>
        </p:nvGrpSpPr>
        <p:grpSpPr>
          <a:xfrm>
            <a:off x="1761518" y="3131028"/>
            <a:ext cx="5620964" cy="646462"/>
            <a:chOff x="881517" y="3131028"/>
            <a:chExt cx="5620964" cy="646462"/>
          </a:xfrm>
        </p:grpSpPr>
        <p:grpSp>
          <p:nvGrpSpPr>
            <p:cNvPr id="286" name="Google Shape;1266;p286"/>
            <p:cNvGrpSpPr/>
            <p:nvPr/>
          </p:nvGrpSpPr>
          <p:grpSpPr>
            <a:xfrm>
              <a:off x="881517" y="3131028"/>
              <a:ext cx="397892" cy="646462"/>
              <a:chOff x="1400864" y="1624076"/>
              <a:chExt cx="560368" cy="910439"/>
            </a:xfrm>
          </p:grpSpPr>
          <p:grpSp>
            <p:nvGrpSpPr>
              <p:cNvPr id="287" name="Google Shape;1267;p286"/>
              <p:cNvGrpSpPr/>
              <p:nvPr/>
            </p:nvGrpSpPr>
            <p:grpSpPr>
              <a:xfrm>
                <a:off x="1400864" y="1624076"/>
                <a:ext cx="560368" cy="825149"/>
                <a:chOff x="1342876" y="1647676"/>
                <a:chExt cx="560368" cy="825149"/>
              </a:xfrm>
            </p:grpSpPr>
            <p:sp>
              <p:nvSpPr>
                <p:cNvPr id="1049143"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4"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5"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88" name="Google Shape;1272;p286"/>
            <p:cNvGrpSpPr/>
            <p:nvPr/>
          </p:nvGrpSpPr>
          <p:grpSpPr>
            <a:xfrm>
              <a:off x="2622541" y="3131028"/>
              <a:ext cx="397892" cy="646462"/>
              <a:chOff x="1400864" y="1624076"/>
              <a:chExt cx="560368" cy="910439"/>
            </a:xfrm>
          </p:grpSpPr>
          <p:grpSp>
            <p:nvGrpSpPr>
              <p:cNvPr id="289" name="Google Shape;1273;p286"/>
              <p:cNvGrpSpPr/>
              <p:nvPr/>
            </p:nvGrpSpPr>
            <p:grpSpPr>
              <a:xfrm>
                <a:off x="1400864" y="1624076"/>
                <a:ext cx="560368" cy="825149"/>
                <a:chOff x="1342876" y="1647676"/>
                <a:chExt cx="560368" cy="825149"/>
              </a:xfrm>
            </p:grpSpPr>
            <p:sp>
              <p:nvSpPr>
                <p:cNvPr id="1049146"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7"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8"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0" name="Google Shape;1278;p286"/>
            <p:cNvGrpSpPr/>
            <p:nvPr/>
          </p:nvGrpSpPr>
          <p:grpSpPr>
            <a:xfrm>
              <a:off x="4363565" y="3131028"/>
              <a:ext cx="397892" cy="646462"/>
              <a:chOff x="1400864" y="1624076"/>
              <a:chExt cx="560368" cy="910439"/>
            </a:xfrm>
          </p:grpSpPr>
          <p:grpSp>
            <p:nvGrpSpPr>
              <p:cNvPr id="291" name="Google Shape;1279;p286"/>
              <p:cNvGrpSpPr/>
              <p:nvPr/>
            </p:nvGrpSpPr>
            <p:grpSpPr>
              <a:xfrm>
                <a:off x="1400864" y="1624076"/>
                <a:ext cx="560368" cy="825149"/>
                <a:chOff x="1342876" y="1647676"/>
                <a:chExt cx="560368" cy="825149"/>
              </a:xfrm>
            </p:grpSpPr>
            <p:sp>
              <p:nvSpPr>
                <p:cNvPr id="1049149"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0"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1"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2" name="Google Shape;1284;p286"/>
            <p:cNvGrpSpPr/>
            <p:nvPr/>
          </p:nvGrpSpPr>
          <p:grpSpPr>
            <a:xfrm>
              <a:off x="6104589" y="3131028"/>
              <a:ext cx="397892" cy="646462"/>
              <a:chOff x="1400864" y="1624076"/>
              <a:chExt cx="560368" cy="910439"/>
            </a:xfrm>
          </p:grpSpPr>
          <p:grpSp>
            <p:nvGrpSpPr>
              <p:cNvPr id="293" name="Google Shape;1285;p286"/>
              <p:cNvGrpSpPr/>
              <p:nvPr/>
            </p:nvGrpSpPr>
            <p:grpSpPr>
              <a:xfrm>
                <a:off x="1400864" y="1624076"/>
                <a:ext cx="560368" cy="825149"/>
                <a:chOff x="1342876" y="1647676"/>
                <a:chExt cx="560368" cy="825149"/>
              </a:xfrm>
            </p:grpSpPr>
            <p:sp>
              <p:nvSpPr>
                <p:cNvPr id="1049152"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3"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4"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55"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6"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7"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8"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294" name="Google Shape;1294;p286"/>
          <p:cNvGrpSpPr/>
          <p:nvPr/>
        </p:nvGrpSpPr>
        <p:grpSpPr>
          <a:xfrm>
            <a:off x="881517" y="1424144"/>
            <a:ext cx="7361989" cy="646462"/>
            <a:chOff x="881517" y="2219381"/>
            <a:chExt cx="7361989" cy="646462"/>
          </a:xfrm>
        </p:grpSpPr>
        <p:grpSp>
          <p:nvGrpSpPr>
            <p:cNvPr id="295" name="Google Shape;1295;p286"/>
            <p:cNvGrpSpPr/>
            <p:nvPr/>
          </p:nvGrpSpPr>
          <p:grpSpPr>
            <a:xfrm>
              <a:off x="881517" y="2219381"/>
              <a:ext cx="397892" cy="646462"/>
              <a:chOff x="1400864" y="1624076"/>
              <a:chExt cx="560368" cy="910439"/>
            </a:xfrm>
          </p:grpSpPr>
          <p:grpSp>
            <p:nvGrpSpPr>
              <p:cNvPr id="296" name="Google Shape;1296;p286"/>
              <p:cNvGrpSpPr/>
              <p:nvPr/>
            </p:nvGrpSpPr>
            <p:grpSpPr>
              <a:xfrm>
                <a:off x="1400864" y="1624076"/>
                <a:ext cx="560368" cy="825149"/>
                <a:chOff x="1342876" y="1647676"/>
                <a:chExt cx="560368" cy="825149"/>
              </a:xfrm>
            </p:grpSpPr>
            <p:sp>
              <p:nvSpPr>
                <p:cNvPr id="1049159"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0"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1"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7" name="Google Shape;1301;p286"/>
            <p:cNvGrpSpPr/>
            <p:nvPr/>
          </p:nvGrpSpPr>
          <p:grpSpPr>
            <a:xfrm>
              <a:off x="2622541" y="2219381"/>
              <a:ext cx="397892" cy="646462"/>
              <a:chOff x="1400864" y="1624076"/>
              <a:chExt cx="560368" cy="910439"/>
            </a:xfrm>
          </p:grpSpPr>
          <p:grpSp>
            <p:nvGrpSpPr>
              <p:cNvPr id="298" name="Google Shape;1302;p286"/>
              <p:cNvGrpSpPr/>
              <p:nvPr/>
            </p:nvGrpSpPr>
            <p:grpSpPr>
              <a:xfrm>
                <a:off x="1400864" y="1624076"/>
                <a:ext cx="560368" cy="825149"/>
                <a:chOff x="1342876" y="1647676"/>
                <a:chExt cx="560368" cy="825149"/>
              </a:xfrm>
            </p:grpSpPr>
            <p:sp>
              <p:nvSpPr>
                <p:cNvPr id="1049162"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3"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4"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9" name="Google Shape;1307;p286"/>
            <p:cNvGrpSpPr/>
            <p:nvPr/>
          </p:nvGrpSpPr>
          <p:grpSpPr>
            <a:xfrm>
              <a:off x="4363565" y="2219381"/>
              <a:ext cx="397892" cy="646462"/>
              <a:chOff x="1400864" y="1624076"/>
              <a:chExt cx="560368" cy="910439"/>
            </a:xfrm>
          </p:grpSpPr>
          <p:grpSp>
            <p:nvGrpSpPr>
              <p:cNvPr id="300" name="Google Shape;1308;p286"/>
              <p:cNvGrpSpPr/>
              <p:nvPr/>
            </p:nvGrpSpPr>
            <p:grpSpPr>
              <a:xfrm>
                <a:off x="1400864" y="1624076"/>
                <a:ext cx="560368" cy="825149"/>
                <a:chOff x="1342876" y="1647676"/>
                <a:chExt cx="560368" cy="825149"/>
              </a:xfrm>
            </p:grpSpPr>
            <p:sp>
              <p:nvSpPr>
                <p:cNvPr id="1049165"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6"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7"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1" name="Google Shape;1313;p286"/>
            <p:cNvGrpSpPr/>
            <p:nvPr/>
          </p:nvGrpSpPr>
          <p:grpSpPr>
            <a:xfrm>
              <a:off x="6104589" y="2219381"/>
              <a:ext cx="397892" cy="646462"/>
              <a:chOff x="1400864" y="1624076"/>
              <a:chExt cx="560368" cy="910439"/>
            </a:xfrm>
          </p:grpSpPr>
          <p:grpSp>
            <p:nvGrpSpPr>
              <p:cNvPr id="302" name="Google Shape;1314;p286"/>
              <p:cNvGrpSpPr/>
              <p:nvPr/>
            </p:nvGrpSpPr>
            <p:grpSpPr>
              <a:xfrm>
                <a:off x="1400864" y="1624076"/>
                <a:ext cx="560368" cy="825149"/>
                <a:chOff x="1342876" y="1647676"/>
                <a:chExt cx="560368" cy="825149"/>
              </a:xfrm>
            </p:grpSpPr>
            <p:sp>
              <p:nvSpPr>
                <p:cNvPr id="1049168"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9"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6"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0"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3" name="Google Shape;1319;p286"/>
            <p:cNvGrpSpPr/>
            <p:nvPr/>
          </p:nvGrpSpPr>
          <p:grpSpPr>
            <a:xfrm>
              <a:off x="7845614" y="2219381"/>
              <a:ext cx="397892" cy="646462"/>
              <a:chOff x="1400864" y="1624076"/>
              <a:chExt cx="560368" cy="910439"/>
            </a:xfrm>
          </p:grpSpPr>
          <p:grpSp>
            <p:nvGrpSpPr>
              <p:cNvPr id="304" name="Google Shape;1320;p286"/>
              <p:cNvGrpSpPr/>
              <p:nvPr/>
            </p:nvGrpSpPr>
            <p:grpSpPr>
              <a:xfrm>
                <a:off x="1400864" y="1624076"/>
                <a:ext cx="560368" cy="825149"/>
                <a:chOff x="1342876" y="1647676"/>
                <a:chExt cx="560368" cy="825149"/>
              </a:xfrm>
            </p:grpSpPr>
            <p:sp>
              <p:nvSpPr>
                <p:cNvPr id="1049171"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2"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7"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3"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74"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5"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6"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7"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8"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59" name="Shape 1330"/>
        <p:cNvGrpSpPr/>
        <p:nvPr/>
      </p:nvGrpSpPr>
      <p:grpSpPr>
        <a:xfrm>
          <a:off x="0" y="0"/>
          <a:ext cx="0" cy="0"/>
          <a:chOff x="0" y="0"/>
          <a:chExt cx="0" cy="0"/>
        </a:xfrm>
      </p:grpSpPr>
      <p:pic>
        <p:nvPicPr>
          <p:cNvPr id="2097305" name="Google Shape;1331;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79"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0"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0" name="Google Shape;1334;p287"/>
          <p:cNvGrpSpPr/>
          <p:nvPr/>
        </p:nvGrpSpPr>
        <p:grpSpPr>
          <a:xfrm>
            <a:off x="881517" y="3131028"/>
            <a:ext cx="7361989" cy="646462"/>
            <a:chOff x="881517" y="2219381"/>
            <a:chExt cx="7361989" cy="646462"/>
          </a:xfrm>
        </p:grpSpPr>
        <p:grpSp>
          <p:nvGrpSpPr>
            <p:cNvPr id="461" name="Google Shape;1335;p287"/>
            <p:cNvGrpSpPr/>
            <p:nvPr/>
          </p:nvGrpSpPr>
          <p:grpSpPr>
            <a:xfrm>
              <a:off x="881517" y="2219381"/>
              <a:ext cx="397892" cy="646462"/>
              <a:chOff x="1400864" y="1624076"/>
              <a:chExt cx="560368" cy="910439"/>
            </a:xfrm>
          </p:grpSpPr>
          <p:grpSp>
            <p:nvGrpSpPr>
              <p:cNvPr id="462" name="Google Shape;1336;p287"/>
              <p:cNvGrpSpPr/>
              <p:nvPr/>
            </p:nvGrpSpPr>
            <p:grpSpPr>
              <a:xfrm>
                <a:off x="1400864" y="1624076"/>
                <a:ext cx="560368" cy="825149"/>
                <a:chOff x="1342876" y="1647676"/>
                <a:chExt cx="560368" cy="825149"/>
              </a:xfrm>
            </p:grpSpPr>
            <p:sp>
              <p:nvSpPr>
                <p:cNvPr id="1049681"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2"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3"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3" name="Google Shape;1341;p287"/>
            <p:cNvGrpSpPr/>
            <p:nvPr/>
          </p:nvGrpSpPr>
          <p:grpSpPr>
            <a:xfrm>
              <a:off x="2622541" y="2219381"/>
              <a:ext cx="397892" cy="646462"/>
              <a:chOff x="1400864" y="1624076"/>
              <a:chExt cx="560368" cy="910439"/>
            </a:xfrm>
          </p:grpSpPr>
          <p:grpSp>
            <p:nvGrpSpPr>
              <p:cNvPr id="464" name="Google Shape;1342;p287"/>
              <p:cNvGrpSpPr/>
              <p:nvPr/>
            </p:nvGrpSpPr>
            <p:grpSpPr>
              <a:xfrm>
                <a:off x="1400864" y="1624076"/>
                <a:ext cx="560368" cy="825149"/>
                <a:chOff x="1342876" y="1647676"/>
                <a:chExt cx="560368" cy="825149"/>
              </a:xfrm>
            </p:grpSpPr>
            <p:sp>
              <p:nvSpPr>
                <p:cNvPr id="1049684"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5"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6"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5" name="Google Shape;1347;p287"/>
            <p:cNvGrpSpPr/>
            <p:nvPr/>
          </p:nvGrpSpPr>
          <p:grpSpPr>
            <a:xfrm>
              <a:off x="4363565" y="2219381"/>
              <a:ext cx="397892" cy="646462"/>
              <a:chOff x="1400864" y="1624076"/>
              <a:chExt cx="560368" cy="910439"/>
            </a:xfrm>
          </p:grpSpPr>
          <p:grpSp>
            <p:nvGrpSpPr>
              <p:cNvPr id="466" name="Google Shape;1348;p287"/>
              <p:cNvGrpSpPr/>
              <p:nvPr/>
            </p:nvGrpSpPr>
            <p:grpSpPr>
              <a:xfrm>
                <a:off x="1400864" y="1624076"/>
                <a:ext cx="560368" cy="825149"/>
                <a:chOff x="1342876" y="1647676"/>
                <a:chExt cx="560368" cy="825149"/>
              </a:xfrm>
            </p:grpSpPr>
            <p:sp>
              <p:nvSpPr>
                <p:cNvPr id="1049687"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8"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9"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7" name="Google Shape;1353;p287"/>
            <p:cNvGrpSpPr/>
            <p:nvPr/>
          </p:nvGrpSpPr>
          <p:grpSpPr>
            <a:xfrm>
              <a:off x="6104589" y="2219381"/>
              <a:ext cx="397892" cy="646462"/>
              <a:chOff x="1400864" y="1624076"/>
              <a:chExt cx="560368" cy="910439"/>
            </a:xfrm>
          </p:grpSpPr>
          <p:grpSp>
            <p:nvGrpSpPr>
              <p:cNvPr id="468" name="Google Shape;1354;p287"/>
              <p:cNvGrpSpPr/>
              <p:nvPr/>
            </p:nvGrpSpPr>
            <p:grpSpPr>
              <a:xfrm>
                <a:off x="1400864" y="1624076"/>
                <a:ext cx="560368" cy="825149"/>
                <a:chOff x="1342876" y="1647676"/>
                <a:chExt cx="560368" cy="825149"/>
              </a:xfrm>
            </p:grpSpPr>
            <p:sp>
              <p:nvSpPr>
                <p:cNvPr id="1049690"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1"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2"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9" name="Google Shape;1359;p287"/>
            <p:cNvGrpSpPr/>
            <p:nvPr/>
          </p:nvGrpSpPr>
          <p:grpSpPr>
            <a:xfrm>
              <a:off x="7845614" y="2219381"/>
              <a:ext cx="397892" cy="646462"/>
              <a:chOff x="1400864" y="1624076"/>
              <a:chExt cx="560368" cy="910439"/>
            </a:xfrm>
          </p:grpSpPr>
          <p:grpSp>
            <p:nvGrpSpPr>
              <p:cNvPr id="470" name="Google Shape;1360;p287"/>
              <p:cNvGrpSpPr/>
              <p:nvPr/>
            </p:nvGrpSpPr>
            <p:grpSpPr>
              <a:xfrm>
                <a:off x="1400864" y="1624076"/>
                <a:ext cx="560368" cy="825149"/>
                <a:chOff x="1342876" y="1647676"/>
                <a:chExt cx="560368" cy="825149"/>
              </a:xfrm>
            </p:grpSpPr>
            <p:sp>
              <p:nvSpPr>
                <p:cNvPr id="1049693"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4"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5"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96"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7"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8"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9"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00"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471" name="Google Shape;1370;p287"/>
          <p:cNvGrpSpPr/>
          <p:nvPr/>
        </p:nvGrpSpPr>
        <p:grpSpPr>
          <a:xfrm>
            <a:off x="881517" y="1424144"/>
            <a:ext cx="7361989" cy="646462"/>
            <a:chOff x="881517" y="2219381"/>
            <a:chExt cx="7361989" cy="646462"/>
          </a:xfrm>
        </p:grpSpPr>
        <p:grpSp>
          <p:nvGrpSpPr>
            <p:cNvPr id="472" name="Google Shape;1371;p287"/>
            <p:cNvGrpSpPr/>
            <p:nvPr/>
          </p:nvGrpSpPr>
          <p:grpSpPr>
            <a:xfrm>
              <a:off x="881517" y="2219381"/>
              <a:ext cx="397892" cy="646462"/>
              <a:chOff x="1400864" y="1624076"/>
              <a:chExt cx="560368" cy="910439"/>
            </a:xfrm>
          </p:grpSpPr>
          <p:grpSp>
            <p:nvGrpSpPr>
              <p:cNvPr id="473" name="Google Shape;1372;p287"/>
              <p:cNvGrpSpPr/>
              <p:nvPr/>
            </p:nvGrpSpPr>
            <p:grpSpPr>
              <a:xfrm>
                <a:off x="1400864" y="1624076"/>
                <a:ext cx="560368" cy="825149"/>
                <a:chOff x="1342876" y="1647676"/>
                <a:chExt cx="560368" cy="825149"/>
              </a:xfrm>
            </p:grpSpPr>
            <p:sp>
              <p:nvSpPr>
                <p:cNvPr id="1049701"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2"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3"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4" name="Google Shape;1377;p287"/>
            <p:cNvGrpSpPr/>
            <p:nvPr/>
          </p:nvGrpSpPr>
          <p:grpSpPr>
            <a:xfrm>
              <a:off x="2622541" y="2219381"/>
              <a:ext cx="397892" cy="646462"/>
              <a:chOff x="1400864" y="1624076"/>
              <a:chExt cx="560368" cy="910439"/>
            </a:xfrm>
          </p:grpSpPr>
          <p:grpSp>
            <p:nvGrpSpPr>
              <p:cNvPr id="475" name="Google Shape;1378;p287"/>
              <p:cNvGrpSpPr/>
              <p:nvPr/>
            </p:nvGrpSpPr>
            <p:grpSpPr>
              <a:xfrm>
                <a:off x="1400864" y="1624076"/>
                <a:ext cx="560368" cy="825149"/>
                <a:chOff x="1342876" y="1647676"/>
                <a:chExt cx="560368" cy="825149"/>
              </a:xfrm>
            </p:grpSpPr>
            <p:sp>
              <p:nvSpPr>
                <p:cNvPr id="1049704"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5"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6"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6" name="Google Shape;1383;p287"/>
            <p:cNvGrpSpPr/>
            <p:nvPr/>
          </p:nvGrpSpPr>
          <p:grpSpPr>
            <a:xfrm>
              <a:off x="4363565" y="2219381"/>
              <a:ext cx="397892" cy="646462"/>
              <a:chOff x="1400864" y="1624076"/>
              <a:chExt cx="560368" cy="910439"/>
            </a:xfrm>
          </p:grpSpPr>
          <p:grpSp>
            <p:nvGrpSpPr>
              <p:cNvPr id="477" name="Google Shape;1384;p287"/>
              <p:cNvGrpSpPr/>
              <p:nvPr/>
            </p:nvGrpSpPr>
            <p:grpSpPr>
              <a:xfrm>
                <a:off x="1400864" y="1624076"/>
                <a:ext cx="560368" cy="825149"/>
                <a:chOff x="1342876" y="1647676"/>
                <a:chExt cx="560368" cy="825149"/>
              </a:xfrm>
            </p:grpSpPr>
            <p:sp>
              <p:nvSpPr>
                <p:cNvPr id="1049707"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8"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9"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8" name="Google Shape;1389;p287"/>
            <p:cNvGrpSpPr/>
            <p:nvPr/>
          </p:nvGrpSpPr>
          <p:grpSpPr>
            <a:xfrm>
              <a:off x="6104589" y="2219381"/>
              <a:ext cx="397892" cy="646462"/>
              <a:chOff x="1400864" y="1624076"/>
              <a:chExt cx="560368" cy="910439"/>
            </a:xfrm>
          </p:grpSpPr>
          <p:grpSp>
            <p:nvGrpSpPr>
              <p:cNvPr id="479" name="Google Shape;1390;p287"/>
              <p:cNvGrpSpPr/>
              <p:nvPr/>
            </p:nvGrpSpPr>
            <p:grpSpPr>
              <a:xfrm>
                <a:off x="1400864" y="1624076"/>
                <a:ext cx="560368" cy="825149"/>
                <a:chOff x="1342876" y="1647676"/>
                <a:chExt cx="560368" cy="825149"/>
              </a:xfrm>
            </p:grpSpPr>
            <p:sp>
              <p:nvSpPr>
                <p:cNvPr id="1049710"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1"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2"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0" name="Google Shape;1395;p287"/>
            <p:cNvGrpSpPr/>
            <p:nvPr/>
          </p:nvGrpSpPr>
          <p:grpSpPr>
            <a:xfrm>
              <a:off x="7845614" y="2219381"/>
              <a:ext cx="397892" cy="646462"/>
              <a:chOff x="1400864" y="1624076"/>
              <a:chExt cx="560368" cy="910439"/>
            </a:xfrm>
          </p:grpSpPr>
          <p:grpSp>
            <p:nvGrpSpPr>
              <p:cNvPr id="481" name="Google Shape;1396;p287"/>
              <p:cNvGrpSpPr/>
              <p:nvPr/>
            </p:nvGrpSpPr>
            <p:grpSpPr>
              <a:xfrm>
                <a:off x="1400864" y="1624076"/>
                <a:ext cx="560368" cy="825149"/>
                <a:chOff x="1342876" y="1647676"/>
                <a:chExt cx="560368" cy="825149"/>
              </a:xfrm>
            </p:grpSpPr>
            <p:sp>
              <p:nvSpPr>
                <p:cNvPr id="1049713"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4"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5"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16"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7"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8"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9"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20"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69" name="Shape 1406"/>
        <p:cNvGrpSpPr/>
        <p:nvPr/>
      </p:nvGrpSpPr>
      <p:grpSpPr>
        <a:xfrm>
          <a:off x="0" y="0"/>
          <a:ext cx="0" cy="0"/>
          <a:chOff x="0" y="0"/>
          <a:chExt cx="0" cy="0"/>
        </a:xfrm>
      </p:grpSpPr>
      <p:pic>
        <p:nvPicPr>
          <p:cNvPr id="2097172" name="Google Shape;1407;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70"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1"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0" name="Google Shape;1410;p288"/>
          <p:cNvGrpSpPr/>
          <p:nvPr/>
        </p:nvGrpSpPr>
        <p:grpSpPr>
          <a:xfrm>
            <a:off x="2805107" y="1224889"/>
            <a:ext cx="3533786" cy="3185052"/>
            <a:chOff x="2801099" y="1114361"/>
            <a:chExt cx="3533786" cy="3185052"/>
          </a:xfrm>
        </p:grpSpPr>
        <p:grpSp>
          <p:nvGrpSpPr>
            <p:cNvPr id="171" name="Google Shape;1411;p288"/>
            <p:cNvGrpSpPr/>
            <p:nvPr/>
          </p:nvGrpSpPr>
          <p:grpSpPr>
            <a:xfrm>
              <a:off x="2801099" y="1228944"/>
              <a:ext cx="3533786" cy="2955886"/>
              <a:chOff x="2801099" y="1066147"/>
              <a:chExt cx="3533786" cy="2955886"/>
            </a:xfrm>
          </p:grpSpPr>
          <p:grpSp>
            <p:nvGrpSpPr>
              <p:cNvPr id="172" name="Google Shape;1412;p288"/>
              <p:cNvGrpSpPr/>
              <p:nvPr/>
            </p:nvGrpSpPr>
            <p:grpSpPr>
              <a:xfrm>
                <a:off x="6252959" y="1066147"/>
                <a:ext cx="81926" cy="2955886"/>
                <a:chOff x="6252959" y="1066147"/>
                <a:chExt cx="81926" cy="2955886"/>
              </a:xfrm>
            </p:grpSpPr>
            <p:sp>
              <p:nvSpPr>
                <p:cNvPr id="1048672"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3"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4"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5"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6"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3" name="Google Shape;1418;p288"/>
              <p:cNvGrpSpPr/>
              <p:nvPr/>
            </p:nvGrpSpPr>
            <p:grpSpPr>
              <a:xfrm>
                <a:off x="2801099" y="1066147"/>
                <a:ext cx="81926" cy="2955886"/>
                <a:chOff x="2801099" y="1066147"/>
                <a:chExt cx="81926" cy="2955886"/>
              </a:xfrm>
            </p:grpSpPr>
            <p:sp>
              <p:nvSpPr>
                <p:cNvPr id="1048677"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8"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9"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0"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1"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74" name="Google Shape;1424;p288"/>
            <p:cNvGrpSpPr/>
            <p:nvPr/>
          </p:nvGrpSpPr>
          <p:grpSpPr>
            <a:xfrm>
              <a:off x="2975830" y="1114361"/>
              <a:ext cx="3184323" cy="3185052"/>
              <a:chOff x="2908735" y="1068601"/>
              <a:chExt cx="3326530" cy="3327292"/>
            </a:xfrm>
          </p:grpSpPr>
          <p:sp>
            <p:nvSpPr>
              <p:cNvPr id="1048682"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3"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4"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5"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6"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7"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8"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9"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0"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1"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2"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3"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4"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5"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6"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7"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8"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9"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0"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1"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2"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3"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4"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5"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6"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7"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8"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9"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0"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1"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48714"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5"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6"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7"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8"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9"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0"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1"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2"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3"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42" name="Shape 1467"/>
        <p:cNvGrpSpPr/>
        <p:nvPr/>
      </p:nvGrpSpPr>
      <p:grpSpPr>
        <a:xfrm>
          <a:off x="0" y="0"/>
          <a:ext cx="0" cy="0"/>
          <a:chOff x="0" y="0"/>
          <a:chExt cx="0" cy="0"/>
        </a:xfrm>
      </p:grpSpPr>
      <p:pic>
        <p:nvPicPr>
          <p:cNvPr id="2097246" name="Google Shape;1468;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97"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8"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83" name="Shape 1471"/>
        <p:cNvGrpSpPr/>
        <p:nvPr/>
      </p:nvGrpSpPr>
      <p:grpSpPr>
        <a:xfrm>
          <a:off x="0" y="0"/>
          <a:ext cx="0" cy="0"/>
          <a:chOff x="0" y="0"/>
          <a:chExt cx="0" cy="0"/>
        </a:xfrm>
      </p:grpSpPr>
      <p:sp>
        <p:nvSpPr>
          <p:cNvPr id="1048754" name="Google Shape;1472;p290" descr="Background pattern  Description automatically generated"/>
          <p:cNvSpPr/>
          <p:nvPr/>
        </p:nvSpPr>
        <p:spPr>
          <a:xfrm>
            <a:off x="0" y="0"/>
            <a:ext cx="9144001" cy="5143500"/>
          </a:xfrm>
          <a:prstGeom prst="rect"/>
          <a:solidFill>
            <a:srgbClr val="FFFFFF"/>
          </a:solidFill>
          <a:ln>
            <a:noFill/>
          </a:ln>
        </p:spPr>
      </p:sp>
      <p:pic>
        <p:nvPicPr>
          <p:cNvPr id="2097177" name="Google Shape;1473;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84" name="Google Shape;1474;p290"/>
          <p:cNvGrpSpPr/>
          <p:nvPr/>
        </p:nvGrpSpPr>
        <p:grpSpPr>
          <a:xfrm>
            <a:off x="2263140" y="1653932"/>
            <a:ext cx="4747260" cy="830997"/>
            <a:chOff x="2263140" y="1779657"/>
            <a:chExt cx="4747260" cy="830997"/>
          </a:xfrm>
        </p:grpSpPr>
        <p:cxnSp>
          <p:nvCxnSpPr>
            <p:cNvPr id="3145740"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55" name="Google Shape;1476;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56"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70" name="Shape 1478"/>
        <p:cNvGrpSpPr/>
        <p:nvPr/>
      </p:nvGrpSpPr>
      <p:grpSpPr>
        <a:xfrm>
          <a:off x="0" y="0"/>
          <a:ext cx="0" cy="0"/>
          <a:chOff x="0" y="0"/>
          <a:chExt cx="0" cy="0"/>
        </a:xfrm>
      </p:grpSpPr>
      <p:sp>
        <p:nvSpPr>
          <p:cNvPr id="1049427" name="Google Shape;1479;p291" descr="Background pattern  Description automatically generated"/>
          <p:cNvSpPr/>
          <p:nvPr/>
        </p:nvSpPr>
        <p:spPr>
          <a:xfrm>
            <a:off x="0" y="0"/>
            <a:ext cx="9144001" cy="5143500"/>
          </a:xfrm>
          <a:prstGeom prst="rect"/>
          <a:solidFill>
            <a:srgbClr val="FFFFFF"/>
          </a:solidFill>
          <a:ln>
            <a:noFill/>
          </a:ln>
        </p:spPr>
      </p:sp>
      <p:pic>
        <p:nvPicPr>
          <p:cNvPr id="2097271" name="Google Shape;1480;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71" name="Google Shape;1481;p291"/>
          <p:cNvGrpSpPr/>
          <p:nvPr/>
        </p:nvGrpSpPr>
        <p:grpSpPr>
          <a:xfrm>
            <a:off x="2263140" y="1653932"/>
            <a:ext cx="4747260" cy="830997"/>
            <a:chOff x="2263140" y="1779657"/>
            <a:chExt cx="4747260" cy="830997"/>
          </a:xfrm>
        </p:grpSpPr>
        <p:cxnSp>
          <p:nvCxnSpPr>
            <p:cNvPr id="3145816"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28" name="Google Shape;1483;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29"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07" name="Shape 1485"/>
        <p:cNvGrpSpPr/>
        <p:nvPr/>
      </p:nvGrpSpPr>
      <p:grpSpPr>
        <a:xfrm>
          <a:off x="0" y="0"/>
          <a:ext cx="0" cy="0"/>
          <a:chOff x="0" y="0"/>
          <a:chExt cx="0" cy="0"/>
        </a:xfrm>
      </p:grpSpPr>
      <p:sp>
        <p:nvSpPr>
          <p:cNvPr id="1048876" name="Google Shape;1486;p292" descr="Background pattern  Description automatically generated"/>
          <p:cNvSpPr/>
          <p:nvPr/>
        </p:nvSpPr>
        <p:spPr>
          <a:xfrm>
            <a:off x="0" y="0"/>
            <a:ext cx="9144001" cy="5143500"/>
          </a:xfrm>
          <a:prstGeom prst="rect"/>
          <a:solidFill>
            <a:srgbClr val="FFFFFF"/>
          </a:solidFill>
          <a:ln>
            <a:noFill/>
          </a:ln>
        </p:spPr>
      </p:sp>
      <p:pic>
        <p:nvPicPr>
          <p:cNvPr id="2097194" name="Google Shape;1487;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08" name="Google Shape;1488;p292"/>
          <p:cNvGrpSpPr/>
          <p:nvPr/>
        </p:nvGrpSpPr>
        <p:grpSpPr>
          <a:xfrm>
            <a:off x="2263140" y="1653932"/>
            <a:ext cx="4747260" cy="830997"/>
            <a:chOff x="2263140" y="1779657"/>
            <a:chExt cx="4747260" cy="830997"/>
          </a:xfrm>
        </p:grpSpPr>
        <p:cxnSp>
          <p:nvCxnSpPr>
            <p:cNvPr id="3145753"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877" name="Google Shape;1490;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878"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392" name="Shape 51"/>
        <p:cNvGrpSpPr/>
        <p:nvPr/>
      </p:nvGrpSpPr>
      <p:grpSpPr>
        <a:xfrm>
          <a:off x="0" y="0"/>
          <a:ext cx="0" cy="0"/>
          <a:chOff x="0" y="0"/>
          <a:chExt cx="0" cy="0"/>
        </a:xfrm>
      </p:grpSpPr>
      <p:sp>
        <p:nvSpPr>
          <p:cNvPr id="1049519"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89" name="Google Shape;53;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20" name="Google Shape;54;p221"/>
          <p:cNvSpPr>
            <a:spLocks noGrp="1"/>
          </p:cNvSpPr>
          <p:nvPr>
            <p:ph type="pic" idx="2"/>
          </p:nvPr>
        </p:nvSpPr>
        <p:spPr>
          <a:xfrm>
            <a:off x="4983850" y="776920"/>
            <a:ext cx="4160150" cy="4050508"/>
          </a:xfrm>
          <a:prstGeom prst="rect"/>
          <a:noFill/>
          <a:ln>
            <a:noFill/>
          </a:ln>
        </p:spPr>
      </p:sp>
      <p:sp>
        <p:nvSpPr>
          <p:cNvPr id="1049521"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2"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3"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07" name="Shape 1492"/>
        <p:cNvGrpSpPr/>
        <p:nvPr/>
      </p:nvGrpSpPr>
      <p:grpSpPr>
        <a:xfrm>
          <a:off x="0" y="0"/>
          <a:ext cx="0" cy="0"/>
          <a:chOff x="0" y="0"/>
          <a:chExt cx="0" cy="0"/>
        </a:xfrm>
      </p:grpSpPr>
      <p:sp>
        <p:nvSpPr>
          <p:cNvPr id="1049556" name="Google Shape;1493;p293" descr="Background pattern  Description automatically generated"/>
          <p:cNvSpPr/>
          <p:nvPr/>
        </p:nvSpPr>
        <p:spPr>
          <a:xfrm>
            <a:off x="0" y="0"/>
            <a:ext cx="9144001" cy="5143500"/>
          </a:xfrm>
          <a:prstGeom prst="rect"/>
          <a:solidFill>
            <a:srgbClr val="FFFFFF"/>
          </a:solidFill>
          <a:ln>
            <a:noFill/>
          </a:ln>
        </p:spPr>
      </p:sp>
      <p:pic>
        <p:nvPicPr>
          <p:cNvPr id="2097293" name="Google Shape;1494;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08" name="Google Shape;1495;p293"/>
          <p:cNvGrpSpPr/>
          <p:nvPr/>
        </p:nvGrpSpPr>
        <p:grpSpPr>
          <a:xfrm>
            <a:off x="1403060" y="1183590"/>
            <a:ext cx="6337881" cy="1569620"/>
            <a:chOff x="1492092" y="1002130"/>
            <a:chExt cx="6337881" cy="1569620"/>
          </a:xfrm>
        </p:grpSpPr>
        <p:cxnSp>
          <p:nvCxnSpPr>
            <p:cNvPr id="3145831"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57" name="Google Shape;1497;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09" name="Google Shape;1498;p293"/>
          <p:cNvGrpSpPr/>
          <p:nvPr/>
        </p:nvGrpSpPr>
        <p:grpSpPr>
          <a:xfrm>
            <a:off x="1492092" y="3662045"/>
            <a:ext cx="6159817" cy="71120"/>
            <a:chOff x="2145983" y="2931954"/>
            <a:chExt cx="6159817" cy="71120"/>
          </a:xfrm>
        </p:grpSpPr>
        <p:sp>
          <p:nvSpPr>
            <p:cNvPr id="1049558"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9"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60"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279" name="Shape 1502"/>
        <p:cNvGrpSpPr/>
        <p:nvPr/>
      </p:nvGrpSpPr>
      <p:grpSpPr>
        <a:xfrm>
          <a:off x="0" y="0"/>
          <a:ext cx="0" cy="0"/>
          <a:chOff x="0" y="0"/>
          <a:chExt cx="0" cy="0"/>
        </a:xfrm>
      </p:grpSpPr>
      <p:grpSp>
        <p:nvGrpSpPr>
          <p:cNvPr id="280" name="Google Shape;1503;p294"/>
          <p:cNvGrpSpPr/>
          <p:nvPr/>
        </p:nvGrpSpPr>
        <p:grpSpPr>
          <a:xfrm>
            <a:off x="444" y="0"/>
            <a:ext cx="9143556" cy="5143500"/>
            <a:chOff x="444" y="317809"/>
            <a:chExt cx="9143556" cy="5143500"/>
          </a:xfrm>
        </p:grpSpPr>
        <p:pic>
          <p:nvPicPr>
            <p:cNvPr id="2097225"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6"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27" name="Google Shape;1506;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81" name="Google Shape;1507;p294"/>
          <p:cNvGrpSpPr/>
          <p:nvPr/>
        </p:nvGrpSpPr>
        <p:grpSpPr>
          <a:xfrm>
            <a:off x="904073" y="1547578"/>
            <a:ext cx="7494348" cy="2133815"/>
            <a:chOff x="822793" y="1506938"/>
            <a:chExt cx="7494348" cy="2133815"/>
          </a:xfrm>
        </p:grpSpPr>
        <p:sp>
          <p:nvSpPr>
            <p:cNvPr id="1049122"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82" name="Google Shape;1509;p294"/>
            <p:cNvGrpSpPr/>
            <p:nvPr/>
          </p:nvGrpSpPr>
          <p:grpSpPr>
            <a:xfrm>
              <a:off x="822793" y="1506938"/>
              <a:ext cx="7391734" cy="1999241"/>
              <a:chOff x="1565910" y="1469735"/>
              <a:chExt cx="6079542" cy="2048377"/>
            </a:xfrm>
          </p:grpSpPr>
          <p:sp>
            <p:nvSpPr>
              <p:cNvPr id="1049123"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24"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25"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378" name="Shape 1513"/>
        <p:cNvGrpSpPr/>
        <p:nvPr/>
      </p:nvGrpSpPr>
      <p:grpSpPr>
        <a:xfrm>
          <a:off x="0" y="0"/>
          <a:ext cx="0" cy="0"/>
          <a:chOff x="0" y="0"/>
          <a:chExt cx="0" cy="0"/>
        </a:xfrm>
      </p:grpSpPr>
      <p:grpSp>
        <p:nvGrpSpPr>
          <p:cNvPr id="379" name="Google Shape;1514;p295"/>
          <p:cNvGrpSpPr/>
          <p:nvPr/>
        </p:nvGrpSpPr>
        <p:grpSpPr>
          <a:xfrm>
            <a:off x="444" y="0"/>
            <a:ext cx="9143556" cy="5143500"/>
            <a:chOff x="444" y="317809"/>
            <a:chExt cx="9143556" cy="5143500"/>
          </a:xfrm>
        </p:grpSpPr>
        <p:pic>
          <p:nvPicPr>
            <p:cNvPr id="2097280"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1"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2" name="Google Shape;1517;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80" name="Google Shape;1518;p295"/>
          <p:cNvGrpSpPr/>
          <p:nvPr/>
        </p:nvGrpSpPr>
        <p:grpSpPr>
          <a:xfrm>
            <a:off x="904073" y="1547578"/>
            <a:ext cx="7494348" cy="2133815"/>
            <a:chOff x="822793" y="1506938"/>
            <a:chExt cx="7494348" cy="2133815"/>
          </a:xfrm>
        </p:grpSpPr>
        <p:sp>
          <p:nvSpPr>
            <p:cNvPr id="1049463"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81" name="Google Shape;1520;p295"/>
            <p:cNvGrpSpPr/>
            <p:nvPr/>
          </p:nvGrpSpPr>
          <p:grpSpPr>
            <a:xfrm>
              <a:off x="822793" y="1506938"/>
              <a:ext cx="7391734" cy="1999241"/>
              <a:chOff x="1565910" y="1469735"/>
              <a:chExt cx="6079542" cy="2048377"/>
            </a:xfrm>
          </p:grpSpPr>
          <p:sp>
            <p:nvSpPr>
              <p:cNvPr id="1049464"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465"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466"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16" name="Shape 1524"/>
        <p:cNvGrpSpPr/>
        <p:nvPr/>
      </p:nvGrpSpPr>
      <p:grpSpPr>
        <a:xfrm>
          <a:off x="0" y="0"/>
          <a:ext cx="0" cy="0"/>
          <a:chOff x="0" y="0"/>
          <a:chExt cx="0" cy="0"/>
        </a:xfrm>
      </p:grpSpPr>
      <p:grpSp>
        <p:nvGrpSpPr>
          <p:cNvPr id="217" name="Google Shape;1525;p296"/>
          <p:cNvGrpSpPr/>
          <p:nvPr/>
        </p:nvGrpSpPr>
        <p:grpSpPr>
          <a:xfrm>
            <a:off x="444" y="0"/>
            <a:ext cx="9143556" cy="5143500"/>
            <a:chOff x="444" y="317809"/>
            <a:chExt cx="9143556" cy="5143500"/>
          </a:xfrm>
        </p:grpSpPr>
        <p:pic>
          <p:nvPicPr>
            <p:cNvPr id="2097198"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99"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0" name="Google Shape;1528;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18" name="Google Shape;1529;p296"/>
          <p:cNvGrpSpPr/>
          <p:nvPr/>
        </p:nvGrpSpPr>
        <p:grpSpPr>
          <a:xfrm>
            <a:off x="904073" y="1547578"/>
            <a:ext cx="7494348" cy="2133815"/>
            <a:chOff x="822793" y="1506938"/>
            <a:chExt cx="7494348" cy="2133815"/>
          </a:xfrm>
        </p:grpSpPr>
        <p:sp>
          <p:nvSpPr>
            <p:cNvPr id="1048918"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19" name="Google Shape;1531;p296"/>
            <p:cNvGrpSpPr/>
            <p:nvPr/>
          </p:nvGrpSpPr>
          <p:grpSpPr>
            <a:xfrm>
              <a:off x="822793" y="1506938"/>
              <a:ext cx="7391734" cy="1999241"/>
              <a:chOff x="1565910" y="1469735"/>
              <a:chExt cx="6079542" cy="2048377"/>
            </a:xfrm>
          </p:grpSpPr>
          <p:sp>
            <p:nvSpPr>
              <p:cNvPr id="1048919"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0"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21"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44" name="Shape 1535"/>
        <p:cNvGrpSpPr/>
        <p:nvPr/>
      </p:nvGrpSpPr>
      <p:grpSpPr>
        <a:xfrm>
          <a:off x="0" y="0"/>
          <a:ext cx="0" cy="0"/>
          <a:chOff x="0" y="0"/>
          <a:chExt cx="0" cy="0"/>
        </a:xfrm>
      </p:grpSpPr>
      <p:grpSp>
        <p:nvGrpSpPr>
          <p:cNvPr id="345" name="Google Shape;1536;p297"/>
          <p:cNvGrpSpPr/>
          <p:nvPr/>
        </p:nvGrpSpPr>
        <p:grpSpPr>
          <a:xfrm>
            <a:off x="444" y="0"/>
            <a:ext cx="9143556" cy="5143500"/>
            <a:chOff x="444" y="317809"/>
            <a:chExt cx="9143556" cy="5143500"/>
          </a:xfrm>
        </p:grpSpPr>
        <p:pic>
          <p:nvPicPr>
            <p:cNvPr id="2097248"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49"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0" name="Google Shape;1539;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18"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19"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0"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46" name="Google Shape;1543;p297"/>
          <p:cNvGrpSpPr/>
          <p:nvPr/>
        </p:nvGrpSpPr>
        <p:grpSpPr>
          <a:xfrm>
            <a:off x="1985011" y="1602036"/>
            <a:ext cx="502919" cy="45719"/>
            <a:chOff x="1985011" y="1602036"/>
            <a:chExt cx="502919" cy="45719"/>
          </a:xfrm>
        </p:grpSpPr>
        <p:sp>
          <p:nvSpPr>
            <p:cNvPr id="1049321"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2"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3"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4"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7" name="Google Shape;1548;p297"/>
          <p:cNvGrpSpPr/>
          <p:nvPr/>
        </p:nvGrpSpPr>
        <p:grpSpPr>
          <a:xfrm>
            <a:off x="6656071" y="3518606"/>
            <a:ext cx="502919" cy="45719"/>
            <a:chOff x="6656071" y="3518606"/>
            <a:chExt cx="502919" cy="45719"/>
          </a:xfrm>
        </p:grpSpPr>
        <p:sp>
          <p:nvSpPr>
            <p:cNvPr id="1049325"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6"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7"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8"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329"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79" name="Shape 1554"/>
        <p:cNvGrpSpPr/>
        <p:nvPr/>
      </p:nvGrpSpPr>
      <p:grpSpPr>
        <a:xfrm>
          <a:off x="0" y="0"/>
          <a:ext cx="0" cy="0"/>
          <a:chOff x="0" y="0"/>
          <a:chExt cx="0" cy="0"/>
        </a:xfrm>
      </p:grpSpPr>
      <p:grpSp>
        <p:nvGrpSpPr>
          <p:cNvPr id="180" name="Google Shape;1555;p298"/>
          <p:cNvGrpSpPr/>
          <p:nvPr/>
        </p:nvGrpSpPr>
        <p:grpSpPr>
          <a:xfrm>
            <a:off x="444" y="0"/>
            <a:ext cx="9143556" cy="5143500"/>
            <a:chOff x="444" y="317809"/>
            <a:chExt cx="9143556" cy="5143500"/>
          </a:xfrm>
        </p:grpSpPr>
        <p:pic>
          <p:nvPicPr>
            <p:cNvPr id="2097174"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5"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6" name="Google Shape;1558;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42"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3"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4"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81" name="Google Shape;1562;p298"/>
          <p:cNvGrpSpPr/>
          <p:nvPr/>
        </p:nvGrpSpPr>
        <p:grpSpPr>
          <a:xfrm>
            <a:off x="1985011" y="1602036"/>
            <a:ext cx="502919" cy="45719"/>
            <a:chOff x="1985011" y="1602036"/>
            <a:chExt cx="502919" cy="45719"/>
          </a:xfrm>
        </p:grpSpPr>
        <p:sp>
          <p:nvSpPr>
            <p:cNvPr id="1048745"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6"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7"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8"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2" name="Google Shape;1567;p298"/>
          <p:cNvGrpSpPr/>
          <p:nvPr/>
        </p:nvGrpSpPr>
        <p:grpSpPr>
          <a:xfrm>
            <a:off x="6656071" y="3518606"/>
            <a:ext cx="502919" cy="45719"/>
            <a:chOff x="6656071" y="3518606"/>
            <a:chExt cx="502919" cy="45719"/>
          </a:xfrm>
        </p:grpSpPr>
        <p:sp>
          <p:nvSpPr>
            <p:cNvPr id="1048749"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0"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1"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2"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753"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06" name="Shape 1573"/>
        <p:cNvGrpSpPr/>
        <p:nvPr/>
      </p:nvGrpSpPr>
      <p:grpSpPr>
        <a:xfrm>
          <a:off x="0" y="0"/>
          <a:ext cx="0" cy="0"/>
          <a:chOff x="0" y="0"/>
          <a:chExt cx="0" cy="0"/>
        </a:xfrm>
      </p:grpSpPr>
      <p:grpSp>
        <p:nvGrpSpPr>
          <p:cNvPr id="307" name="Google Shape;1574;p299"/>
          <p:cNvGrpSpPr/>
          <p:nvPr/>
        </p:nvGrpSpPr>
        <p:grpSpPr>
          <a:xfrm>
            <a:off x="444" y="0"/>
            <a:ext cx="9143556" cy="5143500"/>
            <a:chOff x="444" y="317809"/>
            <a:chExt cx="9143556" cy="5143500"/>
          </a:xfrm>
        </p:grpSpPr>
        <p:pic>
          <p:nvPicPr>
            <p:cNvPr id="2097231"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2"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3" name="Google Shape;1577;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185"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6"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7"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08" name="Google Shape;1581;p299"/>
          <p:cNvGrpSpPr/>
          <p:nvPr/>
        </p:nvGrpSpPr>
        <p:grpSpPr>
          <a:xfrm>
            <a:off x="1985011" y="1602036"/>
            <a:ext cx="502919" cy="45719"/>
            <a:chOff x="1985011" y="1602036"/>
            <a:chExt cx="502919" cy="45719"/>
          </a:xfrm>
        </p:grpSpPr>
        <p:sp>
          <p:nvSpPr>
            <p:cNvPr id="1049188"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9"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0"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1"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9" name="Google Shape;1586;p299"/>
          <p:cNvGrpSpPr/>
          <p:nvPr/>
        </p:nvGrpSpPr>
        <p:grpSpPr>
          <a:xfrm>
            <a:off x="6656071" y="3518606"/>
            <a:ext cx="502919" cy="45719"/>
            <a:chOff x="6656071" y="3518606"/>
            <a:chExt cx="502919" cy="45719"/>
          </a:xfrm>
        </p:grpSpPr>
        <p:sp>
          <p:nvSpPr>
            <p:cNvPr id="1049192"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3"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4"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5"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196"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458" name="Shape 1592"/>
        <p:cNvGrpSpPr/>
        <p:nvPr/>
      </p:nvGrpSpPr>
      <p:grpSpPr>
        <a:xfrm>
          <a:off x="0" y="0"/>
          <a:ext cx="0" cy="0"/>
          <a:chOff x="0" y="0"/>
          <a:chExt cx="0" cy="0"/>
        </a:xfrm>
      </p:grpSpPr>
      <p:sp>
        <p:nvSpPr>
          <p:cNvPr id="1049675" name="Google Shape;1593;p300" descr="Background pattern  Description automatically generated"/>
          <p:cNvSpPr/>
          <p:nvPr/>
        </p:nvSpPr>
        <p:spPr>
          <a:xfrm>
            <a:off x="0" y="0"/>
            <a:ext cx="9144001" cy="5143500"/>
          </a:xfrm>
          <a:prstGeom prst="rect"/>
          <a:solidFill>
            <a:srgbClr val="FFFFFF"/>
          </a:solidFill>
          <a:ln>
            <a:noFill/>
          </a:ln>
        </p:spPr>
      </p:sp>
      <p:pic>
        <p:nvPicPr>
          <p:cNvPr id="2097304" name="Google Shape;1594;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76"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5400" i="0" lang="en-US" strike="noStrike" u="none">
                <a:solidFill>
                  <a:schemeClr val="lt1"/>
                </a:solidFill>
                <a:latin typeface="Public Sans"/>
                <a:ea typeface="Public Sans"/>
                <a:cs typeface="Public Sans"/>
                <a:sym typeface="Public Sans"/>
              </a:rPr>
              <a:t>?</a:t>
            </a:r>
          </a:p>
        </p:txBody>
      </p:sp>
      <p:sp>
        <p:nvSpPr>
          <p:cNvPr id="1049677"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78"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233" name="Shape 1598"/>
        <p:cNvGrpSpPr/>
        <p:nvPr/>
      </p:nvGrpSpPr>
      <p:grpSpPr>
        <a:xfrm>
          <a:off x="0" y="0"/>
          <a:ext cx="0" cy="0"/>
          <a:chOff x="0" y="0"/>
          <a:chExt cx="0" cy="0"/>
        </a:xfrm>
      </p:grpSpPr>
      <p:sp>
        <p:nvSpPr>
          <p:cNvPr id="1049013"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014"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14" name="Google Shape;1601;p301"/>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pic>
        <p:nvPicPr>
          <p:cNvPr id="2097215" name="Google Shape;1602;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34" name="Google Shape;1603;p301"/>
          <p:cNvGrpSpPr/>
          <p:nvPr/>
        </p:nvGrpSpPr>
        <p:grpSpPr>
          <a:xfrm>
            <a:off x="724005" y="301093"/>
            <a:ext cx="2665754" cy="542340"/>
            <a:chOff x="5567543" y="349969"/>
            <a:chExt cx="2665754" cy="542340"/>
          </a:xfrm>
        </p:grpSpPr>
        <p:sp>
          <p:nvSpPr>
            <p:cNvPr id="1049015" name="Google Shape;1604;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764"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16"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393" name="Shape 1607"/>
        <p:cNvGrpSpPr/>
        <p:nvPr/>
      </p:nvGrpSpPr>
      <p:grpSpPr>
        <a:xfrm>
          <a:off x="0" y="0"/>
          <a:ext cx="0" cy="0"/>
          <a:chOff x="0" y="0"/>
          <a:chExt cx="0" cy="0"/>
        </a:xfrm>
      </p:grpSpPr>
      <p:sp>
        <p:nvSpPr>
          <p:cNvPr id="1049524"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525"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90" name="Google Shape;1610;p302"/>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sp>
        <p:nvSpPr>
          <p:cNvPr id="1049526"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27"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394" name="Google Shape;1613;p302"/>
          <p:cNvGrpSpPr/>
          <p:nvPr/>
        </p:nvGrpSpPr>
        <p:grpSpPr>
          <a:xfrm>
            <a:off x="724005" y="301093"/>
            <a:ext cx="2665754" cy="542340"/>
            <a:chOff x="5567543" y="349969"/>
            <a:chExt cx="2665754" cy="542340"/>
          </a:xfrm>
        </p:grpSpPr>
        <p:sp>
          <p:nvSpPr>
            <p:cNvPr id="1049528" name="Google Shape;1614;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825"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29"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395" name="Shape 58"/>
        <p:cNvGrpSpPr/>
        <p:nvPr/>
      </p:nvGrpSpPr>
      <p:grpSpPr>
        <a:xfrm>
          <a:off x="0" y="0"/>
          <a:ext cx="0" cy="0"/>
          <a:chOff x="0" y="0"/>
          <a:chExt cx="0" cy="0"/>
        </a:xfrm>
      </p:grpSpPr>
      <p:pic>
        <p:nvPicPr>
          <p:cNvPr id="2097291" name="Google Shape;59;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30" name="Google Shape;60;p222"/>
          <p:cNvSpPr>
            <a:spLocks noGrp="1"/>
          </p:cNvSpPr>
          <p:nvPr>
            <p:ph type="pic" idx="2"/>
          </p:nvPr>
        </p:nvSpPr>
        <p:spPr>
          <a:xfrm>
            <a:off x="4983850" y="776920"/>
            <a:ext cx="4160150" cy="4050508"/>
          </a:xfrm>
          <a:prstGeom prst="rect"/>
          <a:noFill/>
          <a:ln>
            <a:noFill/>
          </a:ln>
        </p:spPr>
      </p:sp>
      <p:sp>
        <p:nvSpPr>
          <p:cNvPr id="1049531"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32"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3"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360" name="Shape 1617"/>
        <p:cNvGrpSpPr/>
        <p:nvPr/>
      </p:nvGrpSpPr>
      <p:grpSpPr>
        <a:xfrm>
          <a:off x="0" y="0"/>
          <a:ext cx="0" cy="0"/>
          <a:chOff x="0" y="0"/>
          <a:chExt cx="0" cy="0"/>
        </a:xfrm>
      </p:grpSpPr>
      <p:sp>
        <p:nvSpPr>
          <p:cNvPr id="1049359"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360"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62" name="Google Shape;1620;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08"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61"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62" name="Google Shape;1623;p303"/>
          <p:cNvSpPr>
            <a:spLocks noGrp="1"/>
          </p:cNvSpPr>
          <p:nvPr>
            <p:ph type="pic" idx="2"/>
          </p:nvPr>
        </p:nvSpPr>
        <p:spPr>
          <a:xfrm>
            <a:off x="-1" y="1166963"/>
            <a:ext cx="4113765" cy="3976533"/>
          </a:xfrm>
          <a:prstGeom prst="rect"/>
          <a:noFill/>
          <a:ln>
            <a:noFill/>
          </a:ln>
        </p:spPr>
      </p:sp>
      <p:sp>
        <p:nvSpPr>
          <p:cNvPr id="1049363"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457" name="Shape 1625"/>
        <p:cNvGrpSpPr/>
        <p:nvPr/>
      </p:nvGrpSpPr>
      <p:grpSpPr>
        <a:xfrm>
          <a:off x="0" y="0"/>
          <a:ext cx="0" cy="0"/>
          <a:chOff x="0" y="0"/>
          <a:chExt cx="0" cy="0"/>
        </a:xfrm>
      </p:grpSpPr>
      <p:sp>
        <p:nvSpPr>
          <p:cNvPr id="1049668"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669"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70"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71" name="Google Shape;1629;p304" descr="Shape  Description automatically generated with low confidence"/>
          <p:cNvSpPr/>
          <p:nvPr/>
        </p:nvSpPr>
        <p:spPr>
          <a:xfrm>
            <a:off x="0" y="0"/>
            <a:ext cx="9144000" cy="5143500"/>
          </a:xfrm>
          <a:prstGeom prst="rect"/>
          <a:solidFill>
            <a:srgbClr val="FFFFFF"/>
          </a:solidFill>
          <a:ln>
            <a:noFill/>
          </a:ln>
        </p:spPr>
      </p:sp>
      <p:sp>
        <p:nvSpPr>
          <p:cNvPr id="1049672"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73" name="Google Shape;1631;p304"/>
          <p:cNvSpPr>
            <a:spLocks noGrp="1"/>
          </p:cNvSpPr>
          <p:nvPr>
            <p:ph type="pic" idx="2"/>
          </p:nvPr>
        </p:nvSpPr>
        <p:spPr>
          <a:xfrm>
            <a:off x="-1" y="1166963"/>
            <a:ext cx="4113765" cy="3976533"/>
          </a:xfrm>
          <a:prstGeom prst="rect"/>
          <a:noFill/>
          <a:ln>
            <a:noFill/>
          </a:ln>
        </p:spPr>
      </p:sp>
      <p:cxnSp>
        <p:nvCxnSpPr>
          <p:cNvPr id="3145855"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74"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340" name="Shape 1634"/>
        <p:cNvGrpSpPr/>
        <p:nvPr/>
      </p:nvGrpSpPr>
      <p:grpSpPr>
        <a:xfrm>
          <a:off x="0" y="0"/>
          <a:ext cx="0" cy="0"/>
          <a:chOff x="0" y="0"/>
          <a:chExt cx="0" cy="0"/>
        </a:xfrm>
      </p:grpSpPr>
      <p:sp>
        <p:nvSpPr>
          <p:cNvPr id="1049288"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289" name="Google Shape;1636;p305" descr="Shape  Description automatically generated with low confidence"/>
          <p:cNvSpPr/>
          <p:nvPr/>
        </p:nvSpPr>
        <p:spPr>
          <a:xfrm>
            <a:off x="0" y="0"/>
            <a:ext cx="9144000" cy="5143500"/>
          </a:xfrm>
          <a:prstGeom prst="rect"/>
          <a:solidFill>
            <a:srgbClr val="FFFFFF"/>
          </a:solidFill>
          <a:ln>
            <a:noFill/>
          </a:ln>
        </p:spPr>
      </p:sp>
      <p:sp>
        <p:nvSpPr>
          <p:cNvPr id="1049290"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91" name="Google Shape;1638;p305"/>
          <p:cNvSpPr>
            <a:spLocks noGrp="1"/>
          </p:cNvSpPr>
          <p:nvPr>
            <p:ph type="pic" idx="2"/>
          </p:nvPr>
        </p:nvSpPr>
        <p:spPr>
          <a:xfrm>
            <a:off x="-1" y="1166963"/>
            <a:ext cx="4113765" cy="3976533"/>
          </a:xfrm>
          <a:prstGeom prst="rect"/>
          <a:noFill/>
          <a:ln>
            <a:noFill/>
          </a:ln>
        </p:spPr>
      </p:sp>
      <p:cxnSp>
        <p:nvCxnSpPr>
          <p:cNvPr id="3145804"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292"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75" name="Shape 1641"/>
        <p:cNvGrpSpPr/>
        <p:nvPr/>
      </p:nvGrpSpPr>
      <p:grpSpPr>
        <a:xfrm>
          <a:off x="0" y="0"/>
          <a:ext cx="0" cy="0"/>
          <a:chOff x="0" y="0"/>
          <a:chExt cx="0" cy="0"/>
        </a:xfrm>
      </p:grpSpPr>
      <p:sp>
        <p:nvSpPr>
          <p:cNvPr id="1048724"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25" name="Google Shape;1643;p306" descr="Shape  Description automatically generated with low confidence"/>
          <p:cNvSpPr/>
          <p:nvPr/>
        </p:nvSpPr>
        <p:spPr>
          <a:xfrm>
            <a:off x="0" y="0"/>
            <a:ext cx="9144000" cy="5143500"/>
          </a:xfrm>
          <a:prstGeom prst="rect"/>
          <a:solidFill>
            <a:srgbClr val="FFFFFF"/>
          </a:solidFill>
          <a:ln>
            <a:noFill/>
          </a:ln>
        </p:spPr>
      </p:sp>
      <p:sp>
        <p:nvSpPr>
          <p:cNvPr id="1048726"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7" name="Google Shape;1645;p306"/>
          <p:cNvSpPr>
            <a:spLocks noGrp="1"/>
          </p:cNvSpPr>
          <p:nvPr>
            <p:ph type="pic" idx="2"/>
          </p:nvPr>
        </p:nvSpPr>
        <p:spPr>
          <a:xfrm>
            <a:off x="-1" y="1166963"/>
            <a:ext cx="4113765" cy="3976533"/>
          </a:xfrm>
          <a:prstGeom prst="rect"/>
          <a:noFill/>
          <a:ln>
            <a:noFill/>
          </a:ln>
        </p:spPr>
      </p:sp>
      <p:cxnSp>
        <p:nvCxnSpPr>
          <p:cNvPr id="3145739"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28"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365" name="Shape 1648"/>
        <p:cNvGrpSpPr/>
        <p:nvPr/>
      </p:nvGrpSpPr>
      <p:grpSpPr>
        <a:xfrm>
          <a:off x="0" y="0"/>
          <a:ext cx="0" cy="0"/>
          <a:chOff x="0" y="0"/>
          <a:chExt cx="0" cy="0"/>
        </a:xfrm>
      </p:grpSpPr>
      <p:pic>
        <p:nvPicPr>
          <p:cNvPr id="2097264" name="Google Shape;1649;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00"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401"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2"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265" name="Google Shape;1653;p307"/>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206" name="Shape 1654"/>
        <p:cNvGrpSpPr/>
        <p:nvPr/>
      </p:nvGrpSpPr>
      <p:grpSpPr>
        <a:xfrm>
          <a:off x="0" y="0"/>
          <a:ext cx="0" cy="0"/>
          <a:chOff x="0" y="0"/>
          <a:chExt cx="0" cy="0"/>
        </a:xfrm>
      </p:grpSpPr>
      <p:pic>
        <p:nvPicPr>
          <p:cNvPr id="2097192" name="Google Shape;1655;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73"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874"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5"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193" name="Google Shape;1659;p308"/>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391" name="Shape 1660"/>
        <p:cNvGrpSpPr/>
        <p:nvPr/>
      </p:nvGrpSpPr>
      <p:grpSpPr>
        <a:xfrm>
          <a:off x="0" y="0"/>
          <a:ext cx="0" cy="0"/>
          <a:chOff x="0" y="0"/>
          <a:chExt cx="0" cy="0"/>
        </a:xfrm>
      </p:grpSpPr>
      <p:sp>
        <p:nvSpPr>
          <p:cNvPr id="1049514"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88" name="Google Shape;1662;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15"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16"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17"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8"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26" name="Shape 1667"/>
        <p:cNvGrpSpPr/>
        <p:nvPr/>
      </p:nvGrpSpPr>
      <p:grpSpPr>
        <a:xfrm>
          <a:off x="0" y="0"/>
          <a:ext cx="0" cy="0"/>
          <a:chOff x="0" y="0"/>
          <a:chExt cx="0" cy="0"/>
        </a:xfrm>
      </p:grpSpPr>
      <p:pic>
        <p:nvPicPr>
          <p:cNvPr id="2097207" name="Google Shape;1668;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08" name="Google Shape;1669;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48956"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410" name="Shape 1671"/>
        <p:cNvGrpSpPr/>
        <p:nvPr/>
      </p:nvGrpSpPr>
      <p:grpSpPr>
        <a:xfrm>
          <a:off x="0" y="0"/>
          <a:ext cx="0" cy="0"/>
          <a:chOff x="0" y="0"/>
          <a:chExt cx="0" cy="0"/>
        </a:xfrm>
      </p:grpSpPr>
      <p:sp>
        <p:nvSpPr>
          <p:cNvPr id="1049561"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294" name="Google Shape;1673;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95"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562"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32"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33"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34"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35"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36"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63"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318" name="Shape 1682"/>
        <p:cNvGrpSpPr/>
        <p:nvPr/>
      </p:nvGrpSpPr>
      <p:grpSpPr>
        <a:xfrm>
          <a:off x="0" y="0"/>
          <a:ext cx="0" cy="0"/>
          <a:chOff x="0" y="0"/>
          <a:chExt cx="0" cy="0"/>
        </a:xfrm>
      </p:grpSpPr>
      <p:sp>
        <p:nvSpPr>
          <p:cNvPr id="1049235"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9" name="Google Shape;1684;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40"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9236"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Relationship Id="rId3"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Relationship Id="rId3"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0" name="Shape 1831"/>
        <p:cNvGrpSpPr/>
        <p:nvPr/>
      </p:nvGrpSpPr>
      <p:grpSpPr>
        <a:xfrm>
          <a:off x="0" y="0"/>
          <a:ext cx="0" cy="0"/>
          <a:chOff x="0" y="0"/>
          <a:chExt cx="0" cy="0"/>
        </a:xfrm>
      </p:grpSpPr>
      <p:sp>
        <p:nvSpPr>
          <p:cNvPr id="1048609" name="Google Shape;1832;p209"/>
          <p:cNvSpPr txBox="1">
            <a:spLocks noGrp="1"/>
          </p:cNvSpPr>
          <p:nvPr>
            <p:ph type="body" idx="1"/>
          </p:nvPr>
        </p:nvSpPr>
        <p:spPr>
          <a:xfrm>
            <a:off x="261255" y="2640951"/>
            <a:ext cx="3689422" cy="440556"/>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altLang="en-US" lang="en-US"/>
              <a:t>"</a:t>
            </a:r>
            <a:r>
              <a:rPr altLang="en-US" lang="en-US"/>
              <a:t>M</a:t>
            </a:r>
            <a:r>
              <a:rPr altLang="en-US" lang="en-US"/>
              <a:t>O</a:t>
            </a:r>
            <a:r>
              <a:rPr altLang="en-US" lang="en-US"/>
              <a:t>N</a:t>
            </a:r>
            <a:r>
              <a:rPr altLang="en-US" lang="en-US"/>
              <a:t>E</a:t>
            </a:r>
            <a:r>
              <a:rPr altLang="en-US" lang="en-US"/>
              <a:t>Y</a:t>
            </a:r>
            <a:r>
              <a:rPr altLang="en-US" lang="en-US"/>
              <a:t> </a:t>
            </a:r>
            <a:r>
              <a:rPr altLang="en-US" lang="en-US"/>
              <a:t>T</a:t>
            </a:r>
            <a:r>
              <a:rPr altLang="en-US" lang="en-US"/>
              <a:t>R</a:t>
            </a:r>
            <a:r>
              <a:rPr altLang="en-US" lang="en-US"/>
              <a:t>A</a:t>
            </a:r>
            <a:r>
              <a:rPr altLang="en-US" lang="en-US"/>
              <a:t>NSFER</a:t>
            </a:r>
            <a:r>
              <a:rPr altLang="en-US" lang="en-US"/>
              <a:t>"</a:t>
            </a:r>
            <a:endParaRPr altLang="en-US" lang="zh-CN"/>
          </a:p>
        </p:txBody>
      </p:sp>
      <p:sp>
        <p:nvSpPr>
          <p:cNvPr id="1048610" name="Google Shape;1833;p209"/>
          <p:cNvSpPr txBox="1">
            <a:spLocks noGrp="1"/>
          </p:cNvSpPr>
          <p:nvPr>
            <p:ph type="body" idx="1"/>
          </p:nvPr>
        </p:nvSpPr>
        <p:spPr>
          <a:xfrm>
            <a:off x="261267" y="3361376"/>
            <a:ext cx="36894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lang="en-US"/>
              <a:t>Task - 1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1" name="Shape 1878"/>
        <p:cNvGrpSpPr/>
        <p:nvPr/>
      </p:nvGrpSpPr>
      <p:grpSpPr>
        <a:xfrm>
          <a:off x="0" y="0"/>
          <a:ext cx="0" cy="0"/>
          <a:chOff x="0" y="0"/>
          <a:chExt cx="0" cy="0"/>
        </a:xfrm>
      </p:grpSpPr>
      <p:sp>
        <p:nvSpPr>
          <p:cNvPr id="1048580" name="Google Shape;1879;p212"/>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Submission Github</a:t>
            </a:r>
          </a:p>
        </p:txBody>
      </p:sp>
      <p:sp>
        <p:nvSpPr>
          <p:cNvPr id="1048581" name="Google Shape;1880;p212"/>
          <p:cNvSpPr txBox="1">
            <a:spLocks noGrp="1"/>
          </p:cNvSpPr>
          <p:nvPr>
            <p:ph type="body" idx="2"/>
          </p:nvPr>
        </p:nvSpPr>
        <p:spPr>
          <a:xfrm>
            <a:off x="4089330" y="2245759"/>
            <a:ext cx="2722200" cy="256500"/>
          </a:xfrm>
          <a:prstGeom prst="rect"/>
          <a:noFill/>
          <a:ln>
            <a:noFill/>
          </a:ln>
        </p:spPr>
        <p:txBody>
          <a:bodyPr anchor="ctr" anchorCtr="0" bIns="45700" lIns="91425" rIns="91425" spcFirstLastPara="1" tIns="45700" wrap="square">
            <a:spAutoFit/>
          </a:bodyPr>
          <a:p>
            <a:pPr algn="ctr" indent="0" lvl="0" marL="0" rtl="0">
              <a:lnSpc>
                <a:spcPct val="100000"/>
              </a:lnSpc>
              <a:spcBef>
                <a:spcPts val="0"/>
              </a:spcBef>
              <a:spcAft>
                <a:spcPts val="0"/>
              </a:spcAft>
              <a:buClr>
                <a:srgbClr val="BD8738"/>
              </a:buClr>
              <a:buSzPts val="2000"/>
              <a:buNone/>
            </a:pPr>
            <a:r>
              <a:rPr dirty="0" lang="en-US">
                <a:solidFill>
                  <a:srgbClr val="BD8738"/>
                </a:solidFill>
              </a:rPr>
              <a:t>Insert Your </a:t>
            </a:r>
            <a:r>
              <a:rPr dirty="0" lang="en-US" err="1">
                <a:solidFill>
                  <a:srgbClr val="BD8738"/>
                </a:solidFill>
              </a:rPr>
              <a:t>Github</a:t>
            </a:r>
            <a:r>
              <a:rPr dirty="0" lang="en-US">
                <a:solidFill>
                  <a:srgbClr val="BD8738"/>
                </a:solidFill>
              </a:rPr>
              <a:t> Link Here</a:t>
            </a:r>
            <a:endParaRPr b="0" dirty="0" i="0">
              <a:solidFill>
                <a:srgbClr val="BD8738"/>
              </a:solidFill>
              <a:latin typeface="EB Garamond SemiBold"/>
              <a:ea typeface="EB Garamond SemiBold"/>
              <a:cs typeface="EB Garamond SemiBold"/>
              <a:sym typeface="EB Garamond SemiBold"/>
            </a:endParaRPr>
          </a:p>
        </p:txBody>
      </p:sp>
      <p:sp>
        <p:nvSpPr>
          <p:cNvPr id="1048582" name="TextBox 2"/>
          <p:cNvSpPr txBox="1"/>
          <p:nvPr/>
        </p:nvSpPr>
        <p:spPr>
          <a:xfrm>
            <a:off x="3755573" y="2615592"/>
            <a:ext cx="3055957" cy="421640"/>
          </a:xfrm>
          <a:prstGeom prst="rect"/>
          <a:noFill/>
        </p:spPr>
        <p:txBody>
          <a:bodyPr wrap="square">
            <a:spAutoFit/>
          </a:bodyPr>
          <a:p>
            <a:r>
              <a:rPr altLang="en-US" lang="zh-CN"/>
              <a:t>https://github.com/Pradeepmaruthu/Pradeepmaruthu-group_13_A33</a:t>
            </a:r>
            <a:endParaRPr altLang="en-US"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6" name="Shape 1884"/>
        <p:cNvGrpSpPr/>
        <p:nvPr/>
      </p:nvGrpSpPr>
      <p:grpSpPr>
        <a:xfrm>
          <a:off x="0" y="0"/>
          <a:ext cx="0" cy="0"/>
          <a:chOff x="0" y="0"/>
          <a:chExt cx="0" cy="0"/>
        </a:xfrm>
      </p:grpSpPr>
      <p:pic>
        <p:nvPicPr>
          <p:cNvPr id="2097157" name="Google Shape;1885;p213"/>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4" name="Shape 1838"/>
        <p:cNvGrpSpPr/>
        <p:nvPr/>
      </p:nvGrpSpPr>
      <p:grpSpPr>
        <a:xfrm>
          <a:off x="0" y="0"/>
          <a:ext cx="0" cy="0"/>
          <a:chOff x="0" y="0"/>
          <a:chExt cx="0" cy="0"/>
        </a:xfrm>
      </p:grpSpPr>
      <p:sp>
        <p:nvSpPr>
          <p:cNvPr id="1048617"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sz="1829" lang="en-US">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048618" name="Google Shape;1840;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lgn="l" indent="-292100" lvl="0" marL="285750"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2097165" name="Google Shape;1841;p210"/>
          <p:cNvPicPr preferRelativeResize="0">
            <a:picLocks/>
          </p:cNvPicPr>
          <p:nvPr/>
        </p:nvPicPr>
        <p:blipFill rotWithShape="1">
          <a:blip xmlns:r="http://schemas.openxmlformats.org/officeDocument/2006/relationships" r:embed="rId1">
            <a:alphaModFix/>
          </a:blip>
          <a:srcRect/>
          <a:stretch>
            <a:fillRect/>
          </a:stretch>
        </p:blipFill>
        <p:spPr>
          <a:xfrm>
            <a:off x="4267275" y="242113"/>
            <a:ext cx="9144000" cy="5143500"/>
          </a:xfrm>
          <a:prstGeom prst="rect"/>
          <a:noFill/>
          <a:ln>
            <a:noFill/>
          </a:ln>
        </p:spPr>
      </p:pic>
      <p:graphicFrame>
        <p:nvGraphicFramePr>
          <p:cNvPr id="4194304" name="Google Shape;1842;p210"/>
          <p:cNvGraphicFramePr>
            <a:graphicFrameLocks/>
          </p:cNvGraphicFramePr>
          <p:nvPr/>
        </p:nvGraphicFramePr>
        <p:xfrm>
          <a:off x="144710" y="1954819"/>
          <a:ext cx="4279525" cy="2377260"/>
        </p:xfrm>
        <a:graphic>
          <a:graphicData uri="http://schemas.openxmlformats.org/drawingml/2006/table">
            <a:tbl>
              <a:tblPr>
                <a:noFill/>
                <a:tableStyleId>{11988E83-D4C4-4DDE-B1E8-2A12097C507F}</a:tableStyleId>
              </a:tblPr>
              <a:tblGrid>
                <a:gridCol w="1739400"/>
                <a:gridCol w="1725800"/>
                <a:gridCol w="814325"/>
              </a:tblGrid>
              <a:tr h="396200">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0">
                <a:tc>
                  <a:txBody>
                    <a:bodyPr/>
                    <a:p>
                      <a:pPr algn="l" indent="0" lvl="0" marL="0" rtl="0">
                        <a:spcBef>
                          <a:spcPts val="0"/>
                        </a:spcBef>
                        <a:spcAft>
                          <a:spcPts val="0"/>
                        </a:spcAft>
                        <a:buNone/>
                      </a:pPr>
                      <a:r>
                        <a:rPr b="1" dirty="0" i="1" lang="en-US" u="sng">
                          <a:solidFill>
                            <a:schemeClr val="accent6"/>
                          </a:solidFill>
                        </a:rPr>
                        <a:t>2108a33288</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err="1" u="sng">
                          <a:solidFill>
                            <a:schemeClr val="accent6"/>
                          </a:solidFill>
                        </a:rPr>
                        <a:t>Nirosha.R</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u="sng">
                          <a:solidFill>
                            <a:schemeClr val="accent6"/>
                          </a:solidFill>
                        </a:rPr>
                        <a:t>A33</a:t>
                      </a:r>
                      <a:endParaRPr b="1" dirty="0" i="1" u="sng">
                        <a:solidFill>
                          <a:schemeClr val="accent6"/>
                        </a:solidFill>
                      </a:endParaRPr>
                    </a:p>
                  </a:txBody>
                  <a:tcPr marL="91425" marR="91425" marT="91425" marB="91425"/>
                </a:tc>
              </a:tr>
              <a:tr h="0">
                <a:tc>
                  <a:txBody>
                    <a:bodyPr/>
                    <a:p>
                      <a:pPr algn="l" indent="0" lvl="0" marL="0" rtl="0">
                        <a:spcBef>
                          <a:spcPts val="0"/>
                        </a:spcBef>
                        <a:spcAft>
                          <a:spcPts val="0"/>
                        </a:spcAft>
                        <a:buNone/>
                      </a:pPr>
                      <a:r>
                        <a:rPr b="1" dirty="0" i="0" lang="en-US" u="sng">
                          <a:solidFill>
                            <a:schemeClr val="bg1"/>
                          </a:solidFill>
                        </a:rPr>
                        <a:t>2108a33290</a:t>
                      </a:r>
                      <a:endParaRPr b="1" dirty="0" i="0" u="sng">
                        <a:solidFill>
                          <a:schemeClr val="bg1"/>
                        </a:solidFill>
                      </a:endParaRPr>
                    </a:p>
                  </a:txBody>
                  <a:tcPr marL="91425" marR="91425" marT="91425" marB="91425"/>
                </a:tc>
                <a:tc>
                  <a:txBody>
                    <a:bodyPr/>
                    <a:p>
                      <a:pPr algn="l" indent="0" lvl="0" marL="0" rtl="0">
                        <a:spcBef>
                          <a:spcPts val="0"/>
                        </a:spcBef>
                        <a:spcAft>
                          <a:spcPts val="0"/>
                        </a:spcAft>
                        <a:buNone/>
                      </a:pPr>
                      <a:r>
                        <a:rPr b="1" dirty="0" i="1" lang="en-US" err="1" u="sng">
                          <a:solidFill>
                            <a:schemeClr val="accent6"/>
                          </a:solidFill>
                        </a:rPr>
                        <a:t>Pradeep.M</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u="sng">
                          <a:solidFill>
                            <a:schemeClr val="bg1"/>
                          </a:solidFill>
                        </a:rPr>
                        <a:t>A33</a:t>
                      </a:r>
                      <a:endParaRPr b="1" dirty="0" i="1" u="sng">
                        <a:solidFill>
                          <a:schemeClr val="bg1"/>
                        </a:solidFill>
                      </a:endParaRPr>
                    </a:p>
                  </a:txBody>
                  <a:tcPr marL="91425" marR="91425" marT="91425" marB="91425"/>
                </a:tc>
              </a:tr>
              <a:tr h="0">
                <a:tc>
                  <a:txBody>
                    <a:bodyPr/>
                    <a:p>
                      <a:pPr algn="l" indent="0" lvl="0" marL="0" rtl="0">
                        <a:spcBef>
                          <a:spcPts val="0"/>
                        </a:spcBef>
                        <a:spcAft>
                          <a:spcPts val="0"/>
                        </a:spcAft>
                        <a:buNone/>
                      </a:pPr>
                      <a:r>
                        <a:rPr b="1" dirty="0" i="1" lang="en-US" u="sng">
                          <a:solidFill>
                            <a:schemeClr val="accent6"/>
                          </a:solidFill>
                        </a:rPr>
                        <a:t>2108a33292</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err="1" u="sng">
                          <a:solidFill>
                            <a:schemeClr val="bg1"/>
                          </a:solidFill>
                        </a:rPr>
                        <a:t>Rubini.P.V</a:t>
                      </a:r>
                      <a:endParaRPr b="1" dirty="0" i="1" u="sng">
                        <a:solidFill>
                          <a:schemeClr val="bg1"/>
                        </a:solidFill>
                      </a:endParaRPr>
                    </a:p>
                  </a:txBody>
                  <a:tcPr marL="91425" marR="91425" marT="91425" marB="91425"/>
                </a:tc>
                <a:tc>
                  <a:txBody>
                    <a:bodyPr/>
                    <a:p>
                      <a:pPr algn="l" indent="0" lvl="0" marL="0" rtl="0">
                        <a:spcBef>
                          <a:spcPts val="0"/>
                        </a:spcBef>
                        <a:spcAft>
                          <a:spcPts val="0"/>
                        </a:spcAft>
                        <a:buNone/>
                      </a:pPr>
                      <a:r>
                        <a:rPr b="1" dirty="0" i="1" lang="en-US" u="sng">
                          <a:solidFill>
                            <a:schemeClr val="bg1"/>
                          </a:solidFill>
                        </a:rPr>
                        <a:t>A33</a:t>
                      </a:r>
                      <a:endParaRPr b="1" dirty="0" i="1" u="sng">
                        <a:solidFill>
                          <a:schemeClr val="bg1"/>
                        </a:solidFill>
                      </a:endParaRPr>
                    </a:p>
                  </a:txBody>
                  <a:tcPr marL="91425" marR="91425" marT="91425" marB="91425"/>
                </a:tc>
              </a:tr>
              <a:tr h="0">
                <a:tc>
                  <a:txBody>
                    <a:bodyPr/>
                    <a:p>
                      <a:pPr algn="l" indent="0" lvl="0" marL="0" rtl="0">
                        <a:spcBef>
                          <a:spcPts val="0"/>
                        </a:spcBef>
                        <a:spcAft>
                          <a:spcPts val="0"/>
                        </a:spcAft>
                        <a:buNone/>
                      </a:pPr>
                      <a:r>
                        <a:rPr b="1" dirty="0" i="1" lang="en-US" u="sng">
                          <a:solidFill>
                            <a:schemeClr val="accent6"/>
                          </a:solidFill>
                        </a:rPr>
                        <a:t>2108a33304</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err="1" u="sng">
                          <a:solidFill>
                            <a:schemeClr val="accent6"/>
                          </a:solidFill>
                        </a:rPr>
                        <a:t>Vasumathi.V</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u="sng">
                          <a:solidFill>
                            <a:schemeClr val="bg1"/>
                          </a:solidFill>
                        </a:rPr>
                        <a:t>A33</a:t>
                      </a:r>
                      <a:endParaRPr b="1" dirty="0" i="1" u="sng">
                        <a:solidFill>
                          <a:schemeClr val="bg1"/>
                        </a:solidFill>
                      </a:endParaRPr>
                    </a:p>
                  </a:txBody>
                  <a:tcPr marL="91425" marR="91425" marT="91425" marB="91425"/>
                </a:tc>
              </a:tr>
              <a:tr h="0">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7" name="Shape 1846"/>
        <p:cNvGrpSpPr/>
        <p:nvPr/>
      </p:nvGrpSpPr>
      <p:grpSpPr>
        <a:xfrm>
          <a:off x="0" y="0"/>
          <a:ext cx="0" cy="0"/>
          <a:chOff x="0" y="0"/>
          <a:chExt cx="0" cy="0"/>
        </a:xfrm>
      </p:grpSpPr>
      <p:sp>
        <p:nvSpPr>
          <p:cNvPr id="1048621" name="Google Shape;1847;p211"/>
          <p:cNvSpPr txBox="1">
            <a:spLocks noGrp="1"/>
          </p:cNvSpPr>
          <p:nvPr>
            <p:ph type="body" idx="1"/>
          </p:nvPr>
        </p:nvSpPr>
        <p:spPr>
          <a:xfrm>
            <a:off x="481875" y="590133"/>
            <a:ext cx="6891900" cy="1367100"/>
          </a:xfrm>
          <a:prstGeom prst="rect"/>
          <a:noFill/>
          <a:ln>
            <a:noFill/>
          </a:ln>
        </p:spPr>
        <p:txBody>
          <a:bodyPr anchor="t" anchorCtr="0" bIns="45700" lIns="91425" rIns="91425" spcFirstLastPara="1" tIns="45700" wrap="square">
            <a:noAutofit/>
          </a:bodyPr>
          <a:p>
            <a:pPr algn="l" indent="0" lvl="0" marL="0" rtl="0">
              <a:lnSpc>
                <a:spcPct val="107916"/>
              </a:lnSpc>
              <a:spcBef>
                <a:spcPts val="0"/>
              </a:spcBef>
              <a:spcAft>
                <a:spcPts val="0"/>
              </a:spcAft>
              <a:buNone/>
            </a:pPr>
            <a:r>
              <a:rPr b="1" dirty="0" sz="1600" lang="en-US">
                <a:solidFill>
                  <a:srgbClr val="0B5394"/>
                </a:solidFill>
                <a:latin typeface="EB Garamond Medium"/>
                <a:ea typeface="EB Garamond Medium"/>
                <a:cs typeface="EB Garamond Medium"/>
                <a:sym typeface="EB Garamond Medium"/>
              </a:rPr>
              <a:t>Creation of SRS &amp; </a:t>
            </a:r>
            <a:r>
              <a:rPr b="1" dirty="0" sz="1600" lang="en-US" err="1">
                <a:solidFill>
                  <a:srgbClr val="0B5394"/>
                </a:solidFill>
                <a:latin typeface="EB Garamond Medium"/>
                <a:ea typeface="EB Garamond Medium"/>
                <a:cs typeface="EB Garamond Medium"/>
                <a:sym typeface="EB Garamond Medium"/>
              </a:rPr>
              <a:t>Github</a:t>
            </a:r>
            <a:endParaRPr b="1" dirty="0" sz="1600">
              <a:solidFill>
                <a:srgbClr val="0B5394"/>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dirty="0" lang="en-US">
                <a:solidFill>
                  <a:schemeClr val="dk1"/>
                </a:solidFill>
                <a:latin typeface="EB Garamond Medium"/>
                <a:ea typeface="EB Garamond Medium"/>
                <a:cs typeface="EB Garamond Medium"/>
                <a:sym typeface="EB Garamond Medium"/>
              </a:rPr>
              <a:t>Create SRS : “Money Transfer”</a:t>
            </a:r>
            <a:endParaRPr dirty="0">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dirty="0" lang="en-US">
                <a:solidFill>
                  <a:schemeClr val="dk1"/>
                </a:solidFill>
                <a:latin typeface="EB Garamond Medium"/>
                <a:ea typeface="EB Garamond Medium"/>
                <a:cs typeface="EB Garamond Medium"/>
                <a:sym typeface="EB Garamond Medium"/>
              </a:rPr>
              <a:t>Creation &amp; Set-up of </a:t>
            </a:r>
            <a:r>
              <a:rPr dirty="0" lang="en-US" err="1">
                <a:solidFill>
                  <a:schemeClr val="dk1"/>
                </a:solidFill>
                <a:latin typeface="EB Garamond Medium"/>
                <a:ea typeface="EB Garamond Medium"/>
                <a:cs typeface="EB Garamond Medium"/>
                <a:sym typeface="EB Garamond Medium"/>
              </a:rPr>
              <a:t>Github</a:t>
            </a:r>
            <a:r>
              <a:rPr dirty="0" lang="en-US">
                <a:solidFill>
                  <a:schemeClr val="dk1"/>
                </a:solidFill>
                <a:latin typeface="EB Garamond Medium"/>
                <a:ea typeface="EB Garamond Medium"/>
                <a:cs typeface="EB Garamond Medium"/>
                <a:sym typeface="EB Garamond Medium"/>
              </a:rPr>
              <a:t> account</a:t>
            </a:r>
            <a:endParaRPr dirty="0">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dirty="0" lang="en-US">
                <a:solidFill>
                  <a:schemeClr val="dk1"/>
                </a:solidFill>
                <a:latin typeface="EB Garamond Medium"/>
                <a:ea typeface="EB Garamond Medium"/>
                <a:cs typeface="EB Garamond Medium"/>
                <a:sym typeface="EB Garamond Medium"/>
              </a:rPr>
              <a:t>Creation &amp; Hands-on to various commands of </a:t>
            </a:r>
            <a:r>
              <a:rPr dirty="0" lang="en-US" err="1">
                <a:solidFill>
                  <a:schemeClr val="dk1"/>
                </a:solidFill>
                <a:latin typeface="EB Garamond Medium"/>
                <a:ea typeface="EB Garamond Medium"/>
                <a:cs typeface="EB Garamond Medium"/>
                <a:sym typeface="EB Garamond Medium"/>
              </a:rPr>
              <a:t>Git</a:t>
            </a:r>
            <a:r>
              <a:rPr dirty="0" lang="en-US">
                <a:solidFill>
                  <a:schemeClr val="dk1"/>
                </a:solidFill>
                <a:latin typeface="EB Garamond Medium"/>
                <a:ea typeface="EB Garamond Medium"/>
                <a:cs typeface="EB Garamond Medium"/>
                <a:sym typeface="EB Garamond Medium"/>
              </a:rPr>
              <a:t> Bash</a:t>
            </a:r>
            <a:endParaRPr dirty="0">
              <a:latin typeface="Public Sans"/>
              <a:ea typeface="Public Sans"/>
              <a:cs typeface="Public Sans"/>
              <a:sym typeface="Public Sans"/>
            </a:endParaRPr>
          </a:p>
        </p:txBody>
      </p:sp>
      <p:sp>
        <p:nvSpPr>
          <p:cNvPr id="1048622" name="Google Shape;1848;p211"/>
          <p:cNvSpPr txBox="1">
            <a:spLocks noGrp="1"/>
          </p:cNvSpPr>
          <p:nvPr>
            <p:ph type="body" idx="2"/>
          </p:nvPr>
        </p:nvSpPr>
        <p:spPr>
          <a:xfrm>
            <a:off x="489450" y="3352029"/>
            <a:ext cx="7048500" cy="1144800"/>
          </a:xfrm>
          <a:prstGeom prst="rect"/>
          <a:noFill/>
          <a:ln>
            <a:noFill/>
          </a:ln>
        </p:spPr>
        <p:txBody>
          <a:bodyPr anchor="t" anchorCtr="0" bIns="45700" lIns="91425" rIns="91425" spcFirstLastPara="1" tIns="45700" wrap="square">
            <a:noAutofit/>
          </a:bodyPr>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various commands of Github</a:t>
            </a:r>
            <a:endParaRPr>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048623" name="Google Shape;1849;p211"/>
          <p:cNvSpPr txBox="1"/>
          <p:nvPr/>
        </p:nvSpPr>
        <p:spPr>
          <a:xfrm>
            <a:off x="489475" y="2109255"/>
            <a:ext cx="4593600" cy="318600"/>
          </a:xfrm>
          <a:prstGeom prst="rect"/>
          <a:noFill/>
          <a:ln>
            <a:noFill/>
          </a:ln>
        </p:spPr>
        <p:txBody>
          <a:bodyPr anchor="t" anchorCtr="0" bIns="45700" lIns="91425" rIns="91425" spcFirstLastPara="1" tIns="45700" wrap="square">
            <a:noAutofit/>
          </a:bodyPr>
          <a:p>
            <a:pPr algn="l" indent="-317500" lvl="0" marL="457200" marR="0" rtl="0">
              <a:lnSpc>
                <a:spcPct val="100000"/>
              </a:lnSpc>
              <a:spcBef>
                <a:spcPts val="0"/>
              </a:spcBef>
              <a:spcAft>
                <a:spcPts val="0"/>
              </a:spcAft>
              <a:buClr>
                <a:schemeClr val="dk1"/>
              </a:buClr>
              <a:buSzPts val="1400"/>
              <a:buFont typeface="EB Garamond Medium"/>
              <a:buChar char="●"/>
            </a:pPr>
            <a:r>
              <a:rPr cap="none" i="0" lang="en-US" strike="noStrike" u="none">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048624" name="Google Shape;1850;p211"/>
          <p:cNvSpPr txBox="1"/>
          <p:nvPr/>
        </p:nvSpPr>
        <p:spPr>
          <a:xfrm>
            <a:off x="445780" y="2977068"/>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Learning </a:t>
            </a:r>
            <a:r>
              <a:rPr b="1" lang="en-US">
                <a:solidFill>
                  <a:schemeClr val="lt2"/>
                </a:solidFill>
                <a:latin typeface="Public Sans"/>
                <a:ea typeface="Public Sans"/>
                <a:cs typeface="Public Sans"/>
                <a:sym typeface="Public Sans"/>
              </a:rPr>
              <a:t>O</a:t>
            </a:r>
            <a:r>
              <a:rPr b="1" cap="none" sz="1400" i="0" lang="en-US" strike="noStrike" u="none">
                <a:solidFill>
                  <a:schemeClr val="lt2"/>
                </a:solidFill>
                <a:latin typeface="Public Sans"/>
                <a:ea typeface="Public Sans"/>
                <a:cs typeface="Public Sans"/>
                <a:sym typeface="Public Sans"/>
              </a:rPr>
              <a:t>utcome</a:t>
            </a:r>
          </a:p>
        </p:txBody>
      </p:sp>
      <p:sp>
        <p:nvSpPr>
          <p:cNvPr id="1048625" name="Google Shape;1851;p211"/>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800" i="0" lang="en-US" strike="noStrike" u="none">
                <a:solidFill>
                  <a:schemeClr val="dk2"/>
                </a:solidFill>
                <a:latin typeface="EB Garamond"/>
                <a:ea typeface="EB Garamond"/>
                <a:cs typeface="EB Garamond"/>
                <a:sym typeface="EB Garamond"/>
              </a:rPr>
              <a:t>Task - 1</a:t>
            </a:r>
            <a:endParaRPr b="1" sz="1800">
              <a:latin typeface="EB Garamond"/>
              <a:ea typeface="EB Garamond"/>
              <a:cs typeface="EB Garamond"/>
              <a:sym typeface="EB Garamond"/>
            </a:endParaRPr>
          </a:p>
        </p:txBody>
      </p:sp>
      <p:sp>
        <p:nvSpPr>
          <p:cNvPr id="1048626" name="Google Shape;1852;p211"/>
          <p:cNvSpPr txBox="1"/>
          <p:nvPr/>
        </p:nvSpPr>
        <p:spPr>
          <a:xfrm>
            <a:off x="489463" y="1821095"/>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600" i="0" lang="en-US" strike="noStrike" u="none">
                <a:solidFill>
                  <a:srgbClr val="0B5394"/>
                </a:solidFill>
                <a:latin typeface="EB Garamond"/>
                <a:ea typeface="EB Garamond"/>
                <a:cs typeface="EB Garamond"/>
                <a:sym typeface="EB Garamond"/>
              </a:rPr>
              <a:t>Evaluation Metric:</a:t>
            </a:r>
            <a:endParaRPr b="1" cap="none" sz="1600" i="0" strike="noStrike" u="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629" name="Title 3"/>
          <p:cNvSpPr>
            <a:spLocks noGrp="1"/>
          </p:cNvSpPr>
          <p:nvPr>
            <p:ph type="title"/>
          </p:nvPr>
        </p:nvSpPr>
        <p:spPr/>
        <p:txBody>
          <a:bodyPr>
            <a:normAutofit/>
          </a:bodyPr>
          <a:p>
            <a:r>
              <a:rPr dirty="0" lang="en-IN"/>
              <a:t>SRS for “</a:t>
            </a:r>
            <a:r>
              <a:rPr dirty="0" lang="en-US"/>
              <a:t>Money  Transfer “</a:t>
            </a:r>
            <a:endParaRPr dirty="0" lang="en-IN"/>
          </a:p>
        </p:txBody>
      </p:sp>
      <p:sp>
        <p:nvSpPr>
          <p:cNvPr id="1048630" name="Text Placeholder 4"/>
          <p:cNvSpPr>
            <a:spLocks noGrp="1"/>
          </p:cNvSpPr>
          <p:nvPr>
            <p:ph type="body" idx="1"/>
          </p:nvPr>
        </p:nvSpPr>
        <p:spPr/>
        <p:txBody>
          <a:bodyPr/>
          <a:p>
            <a:r>
              <a:rPr dirty="0" lang="en-IN"/>
              <a:t>Functional Requirements </a:t>
            </a:r>
          </a:p>
        </p:txBody>
      </p:sp>
      <p:sp>
        <p:nvSpPr>
          <p:cNvPr id="1048631" name="Text Placeholder 5"/>
          <p:cNvSpPr>
            <a:spLocks noGrp="1"/>
          </p:cNvSpPr>
          <p:nvPr>
            <p:ph type="body" idx="2"/>
          </p:nvPr>
        </p:nvSpPr>
        <p:spPr>
          <a:xfrm>
            <a:off x="868073" y="1309359"/>
            <a:ext cx="4722605" cy="3489151"/>
          </a:xfrm>
        </p:spPr>
        <p:txBody>
          <a:bodyPr>
            <a:normAutofit/>
          </a:bodyPr>
          <a:p>
            <a:pPr indent="0" marL="139700">
              <a:buNone/>
            </a:pPr>
            <a:r>
              <a:rPr dirty="0" lang="en-US"/>
              <a:t>✓  Module Name: </a:t>
            </a:r>
            <a:r>
              <a:rPr dirty="0" lang="en-US" err="1"/>
              <a:t>org.openbravo.module.remittance</a:t>
            </a:r>
            <a:r>
              <a:rPr dirty="0" lang="en-US"/>
              <a:t>
✓  Module Description: This module adds remittance support to the         existing APRM functionality.
✓   The provided </a:t>
            </a:r>
            <a:r>
              <a:rPr dirty="0" lang="en-US" err="1"/>
              <a:t>infraestructure</a:t>
            </a:r>
            <a:r>
              <a:rPr dirty="0" lang="en-US"/>
              <a:t> can be easily extended to manage different file generation formats such as the Spanish ones "</a:t>
            </a:r>
            <a:r>
              <a:rPr dirty="0" lang="en-US" err="1"/>
              <a:t>Cuaderno</a:t>
            </a:r>
            <a:r>
              <a:rPr dirty="0" lang="en-US"/>
              <a:t> 19", "</a:t>
            </a:r>
            <a:r>
              <a:rPr dirty="0" lang="en-US" err="1"/>
              <a:t>Cuarderno</a:t>
            </a:r>
            <a:r>
              <a:rPr dirty="0" lang="en-US"/>
              <a:t> 34" and "</a:t>
            </a:r>
            <a:r>
              <a:rPr dirty="0" lang="en-US" err="1"/>
              <a:t>Cuaderno</a:t>
            </a:r>
            <a:r>
              <a:rPr dirty="0" lang="en-US"/>
              <a:t> 58"
✓   Module Help: This module allows orders, invoices and payments to be included in a remittance. A remittance can be printed and later on sent to the bank for the bank to manage the payment/s.
This module support two remittance types. It is possible to "remit for discount" before the due date or to "remit for collection" on the due date.
</a:t>
            </a:r>
            <a:endParaRPr dirty="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632" name="Text Placeholder 1"/>
          <p:cNvSpPr>
            <a:spLocks noGrp="1"/>
          </p:cNvSpPr>
          <p:nvPr>
            <p:ph type="body" idx="1"/>
          </p:nvPr>
        </p:nvSpPr>
        <p:spPr/>
        <p:txBody>
          <a:bodyPr/>
          <a:p>
            <a:endParaRPr lang="en-US"/>
          </a:p>
        </p:txBody>
      </p:sp>
      <p:sp>
        <p:nvSpPr>
          <p:cNvPr id="1048633" name="Text Placeholder 2"/>
          <p:cNvSpPr>
            <a:spLocks noGrp="1"/>
          </p:cNvSpPr>
          <p:nvPr>
            <p:ph type="body" idx="2"/>
          </p:nvPr>
        </p:nvSpPr>
        <p:spPr>
          <a:xfrm>
            <a:off x="462019" y="1501973"/>
            <a:ext cx="4946466" cy="2139553"/>
          </a:xfrm>
        </p:spPr>
        <p:txBody>
          <a:bodyPr>
            <a:normAutofit/>
          </a:bodyPr>
          <a:p>
            <a:r>
              <a:rPr dirty="0" lang="en-US"/>
              <a:t>It also provides the infrastructure to define a “remittance” file generation logic.
Dataset Description: this module includes a dataset named “Remittances </a:t>
            </a:r>
            <a:r>
              <a:rPr dirty="0" lang="en-US" err="1"/>
              <a:t>infraestructure</a:t>
            </a:r>
            <a:r>
              <a:rPr dirty="0" lang="en-US"/>
              <a:t>”, which creates:
a Remittance Type named “Printable Remittance”
a Payment Method named “Remittance”
and an Execution Process named “In Remittance”
License: </a:t>
            </a:r>
            <a:r>
              <a:rPr dirty="0" lang="en-US" err="1"/>
              <a:t>Openbravo</a:t>
            </a:r>
            <a:r>
              <a:rPr dirty="0" lang="en-US"/>
              <a:t> Public </a:t>
            </a:r>
            <a:r>
              <a:rPr dirty="0" lang="en-US" err="1"/>
              <a:t>Licens</a:t>
            </a:r>
            <a:endParaRPr dirty="0" lang="en-US"/>
          </a:p>
        </p:txBody>
      </p:sp>
      <p:sp>
        <p:nvSpPr>
          <p:cNvPr id="1048634" name="Title 3"/>
          <p:cNvSpPr>
            <a:spLocks noGrp="1"/>
          </p:cNvSpPr>
          <p:nvPr>
            <p:ph type="title"/>
          </p:nvPr>
        </p:nvSpPr>
        <p:spPr/>
        <p:txBody>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635" name="Title 3"/>
          <p:cNvSpPr>
            <a:spLocks noGrp="1"/>
          </p:cNvSpPr>
          <p:nvPr>
            <p:ph type="title"/>
          </p:nvPr>
        </p:nvSpPr>
        <p:spPr/>
        <p:txBody>
          <a:bodyPr>
            <a:normAutofit/>
          </a:bodyPr>
          <a:p>
            <a:r>
              <a:rPr dirty="0" lang="en-IN"/>
              <a:t>SRS for “</a:t>
            </a:r>
            <a:r>
              <a:rPr dirty="0" lang="en-US"/>
              <a:t>Money Transfer “</a:t>
            </a:r>
            <a:endParaRPr dirty="0" lang="en-IN"/>
          </a:p>
        </p:txBody>
      </p:sp>
      <p:sp>
        <p:nvSpPr>
          <p:cNvPr id="1048636" name="Text Placeholder 4"/>
          <p:cNvSpPr>
            <a:spLocks noGrp="1"/>
          </p:cNvSpPr>
          <p:nvPr>
            <p:ph type="body" idx="1"/>
          </p:nvPr>
        </p:nvSpPr>
        <p:spPr/>
        <p:txBody>
          <a:bodyPr/>
          <a:p>
            <a:r>
              <a:rPr dirty="0" lang="en-IN"/>
              <a:t>Non Functional Requirements </a:t>
            </a:r>
          </a:p>
        </p:txBody>
      </p:sp>
      <p:sp>
        <p:nvSpPr>
          <p:cNvPr id="1048637" name="Text Placeholder 5"/>
          <p:cNvSpPr>
            <a:spLocks noGrp="1"/>
          </p:cNvSpPr>
          <p:nvPr>
            <p:ph type="body" idx="2"/>
          </p:nvPr>
        </p:nvSpPr>
        <p:spPr>
          <a:xfrm>
            <a:off x="1197089" y="1442357"/>
            <a:ext cx="4613161" cy="3356153"/>
          </a:xfrm>
        </p:spPr>
        <p:txBody>
          <a:bodyPr>
            <a:normAutofit/>
          </a:bodyPr>
          <a:p>
            <a:pPr indent="0" marL="139700">
              <a:buNone/>
            </a:pPr>
            <a:r>
              <a:rPr dirty="0" lang="en-US"/>
              <a:t>✓  In competing situations time-to-market, robustness, and </a:t>
            </a:r>
          </a:p>
          <a:p>
            <a:pPr indent="0" marL="139700">
              <a:buNone/>
            </a:pPr>
            <a:r>
              <a:rPr dirty="0" lang="en-US"/>
              <a:t>quality are some of the components which are critical </a:t>
            </a:r>
          </a:p>
          <a:p>
            <a:pPr indent="0" marL="139700">
              <a:buNone/>
            </a:pPr>
            <a:r>
              <a:rPr dirty="0" lang="en-US"/>
              <a:t>for measuring the success of system.  </a:t>
            </a:r>
          </a:p>
          <a:p>
            <a:pPr indent="0" marL="139700">
              <a:buNone/>
            </a:pPr>
            <a:r>
              <a:rPr dirty="0" lang="en-US"/>
              <a:t>✓ As the business requirements are changing rapidly there is a need to change and develop.</a:t>
            </a:r>
          </a:p>
          <a:p>
            <a:pPr indent="0" marL="139700">
              <a:buNone/>
            </a:pPr>
            <a:r>
              <a:rPr dirty="0" lang="en-US"/>
              <a:t>✓ In the system development process requirement specification is the important and significant step to be considered.</a:t>
            </a:r>
          </a:p>
          <a:p>
            <a:pPr indent="0" marL="139700">
              <a:buNone/>
            </a:pPr>
            <a:r>
              <a:rPr dirty="0" lang="en-US"/>
              <a:t>✓ Subsequently, there is a strong need to formulate the methodologies and standards by which one can capture the requirements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605" name="Title 3"/>
          <p:cNvSpPr>
            <a:spLocks noGrp="1"/>
          </p:cNvSpPr>
          <p:nvPr>
            <p:ph type="title"/>
          </p:nvPr>
        </p:nvSpPr>
        <p:spPr/>
        <p:txBody>
          <a:bodyPr>
            <a:normAutofit/>
          </a:bodyPr>
          <a:p>
            <a:r>
              <a:rPr dirty="0" lang="en-IN"/>
              <a:t>SRS for “</a:t>
            </a:r>
            <a:r>
              <a:rPr dirty="0" lang="en-US"/>
              <a:t>Money Transfer “</a:t>
            </a:r>
            <a:endParaRPr dirty="0" lang="en-IN"/>
          </a:p>
        </p:txBody>
      </p:sp>
      <p:sp>
        <p:nvSpPr>
          <p:cNvPr id="1048606" name="Text Placeholder 4"/>
          <p:cNvSpPr>
            <a:spLocks noGrp="1"/>
          </p:cNvSpPr>
          <p:nvPr>
            <p:ph type="body" idx="1"/>
          </p:nvPr>
        </p:nvSpPr>
        <p:spPr/>
        <p:txBody>
          <a:bodyPr/>
          <a:p>
            <a:r>
              <a:rPr dirty="0" lang="en-IN"/>
              <a:t>Software Requirements</a:t>
            </a:r>
          </a:p>
        </p:txBody>
      </p:sp>
      <p:sp>
        <p:nvSpPr>
          <p:cNvPr id="1048607" name="Text Placeholder 5"/>
          <p:cNvSpPr>
            <a:spLocks noGrp="1"/>
          </p:cNvSpPr>
          <p:nvPr>
            <p:ph type="body" idx="2"/>
          </p:nvPr>
        </p:nvSpPr>
        <p:spPr>
          <a:xfrm>
            <a:off x="954016" y="1309359"/>
            <a:ext cx="3761427" cy="3489151"/>
          </a:xfrm>
        </p:spPr>
        <p:txBody>
          <a:bodyPr/>
          <a:p>
            <a:r>
              <a:rPr dirty="0" lang="en-IN"/>
              <a:t>Before the development of an app like Revolut, let’s start with the basics. Money transfer systems provide their users with such functionality as:</a:t>
            </a:r>
            <a:endParaRPr dirty="0" lang="en-IN"/>
          </a:p>
          <a:p>
            <a:r>
              <a:rPr dirty="0" lang="en-IN"/>
              <a:t>Ability to manage different types of transfers</a:t>
            </a:r>
            <a:endParaRPr dirty="0" lang="en-IN"/>
          </a:p>
          <a:p>
            <a:r>
              <a:rPr dirty="0" lang="en-IN"/>
              <a:t>Support for multiple countries, languages, and currencies</a:t>
            </a:r>
            <a:endParaRPr dirty="0" lang="en-IN"/>
          </a:p>
          <a:p>
            <a:r>
              <a:rPr dirty="0" lang="en-IN"/>
              <a:t>Integrated security and privacy standards and regulations</a:t>
            </a:r>
            <a:endParaRPr dirty="0" lang="en-IN"/>
          </a:p>
          <a:p>
            <a:r>
              <a:rPr dirty="0" lang="en-IN"/>
              <a:t>Availability of several money transfer options, such as online and mobile transfers</a:t>
            </a:r>
            <a:endParaRPr dirty="0" lang="en-IN"/>
          </a:p>
          <a:p>
            <a:r>
              <a:rPr dirty="0" lang="en-IN"/>
              <a:t>Integration with fraud protection software and anti-money laundering software</a:t>
            </a:r>
            <a:endParaRPr dirty="0" lang="en-IN"/>
          </a:p>
          <a:p>
            <a:r>
              <a:rPr dirty="0" lang="en-IN"/>
              <a:t>Transaction fee tracking</a:t>
            </a:r>
            <a:endParaRPr dirty="0" lang="en-IN"/>
          </a:p>
          <a:p>
            <a:r>
              <a:rPr dirty="0" lang="en-IN"/>
              <a:t>Foreign exchange software integration</a:t>
            </a:r>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602" name="Title 3"/>
          <p:cNvSpPr>
            <a:spLocks noGrp="1"/>
          </p:cNvSpPr>
          <p:nvPr>
            <p:ph type="title"/>
          </p:nvPr>
        </p:nvSpPr>
        <p:spPr/>
        <p:txBody>
          <a:bodyPr>
            <a:normAutofit/>
          </a:bodyPr>
          <a:p>
            <a:r>
              <a:rPr dirty="0" lang="en-IN"/>
              <a:t>SRS for</a:t>
            </a:r>
            <a:r>
              <a:rPr dirty="0" lang="en-IN"/>
              <a:t> </a:t>
            </a:r>
            <a:r>
              <a:rPr dirty="0" lang="en-US"/>
              <a:t>"</a:t>
            </a:r>
            <a:r>
              <a:rPr dirty="0" lang="en-US"/>
              <a:t>M</a:t>
            </a:r>
            <a:r>
              <a:rPr dirty="0" lang="en-US"/>
              <a:t>o</a:t>
            </a:r>
            <a:r>
              <a:rPr dirty="0" lang="en-US"/>
              <a:t>n</a:t>
            </a:r>
            <a:r>
              <a:rPr dirty="0" lang="en-US"/>
              <a:t>e</a:t>
            </a:r>
            <a:r>
              <a:rPr dirty="0" lang="en-US"/>
              <a:t>y</a:t>
            </a:r>
            <a:r>
              <a:rPr dirty="0" lang="en-US"/>
              <a:t> </a:t>
            </a:r>
            <a:r>
              <a:rPr dirty="0" lang="en-US"/>
              <a:t>t</a:t>
            </a:r>
            <a:r>
              <a:rPr dirty="0" lang="en-US"/>
              <a:t>r</a:t>
            </a:r>
            <a:r>
              <a:rPr dirty="0" lang="en-US"/>
              <a:t>a</a:t>
            </a:r>
            <a:r>
              <a:rPr dirty="0" lang="en-US"/>
              <a:t>nsfer </a:t>
            </a:r>
            <a:r>
              <a:rPr dirty="0" lang="en-US"/>
              <a:t>"</a:t>
            </a:r>
            <a:endParaRPr altLang="en-US" lang="zh-CN"/>
          </a:p>
        </p:txBody>
      </p:sp>
      <p:sp>
        <p:nvSpPr>
          <p:cNvPr id="1048603" name="Text Placeholder 4"/>
          <p:cNvSpPr>
            <a:spLocks noGrp="1"/>
          </p:cNvSpPr>
          <p:nvPr>
            <p:ph type="body" idx="1"/>
          </p:nvPr>
        </p:nvSpPr>
        <p:spPr/>
        <p:txBody>
          <a:bodyPr/>
          <a:p>
            <a:r>
              <a:rPr dirty="0" lang="en-IN"/>
              <a:t>Hardware Requirements</a:t>
            </a:r>
          </a:p>
        </p:txBody>
      </p:sp>
      <p:sp>
        <p:nvSpPr>
          <p:cNvPr id="1048604" name="Text Placeholder 5"/>
          <p:cNvSpPr>
            <a:spLocks noGrp="1"/>
          </p:cNvSpPr>
          <p:nvPr>
            <p:ph type="body" idx="2"/>
          </p:nvPr>
        </p:nvSpPr>
        <p:spPr>
          <a:xfrm>
            <a:off x="889073" y="1194361"/>
            <a:ext cx="4758640" cy="2593594"/>
          </a:xfrm>
        </p:spPr>
        <p:txBody>
          <a:bodyPr/>
          <a:p>
            <a:r>
              <a:rPr dirty="0" lang="en-IN"/>
              <a:t>HARDWARE REQUIREMENT</a:t>
            </a:r>
            <a:endParaRPr dirty="0" lang="en-IN"/>
          </a:p>
          <a:p>
            <a:r>
              <a:rPr dirty="0" lang="en-IN"/>
              <a:t>     Hardware refers to the physical components of a computer system which can be seen and touched. The hardware required to ensure the proper running of the package developed are as follows:</a:t>
            </a:r>
            <a:endParaRPr dirty="0" lang="en-IN"/>
          </a:p>
          <a:p>
            <a:r>
              <a:rPr dirty="0" lang="en-IN"/>
              <a:t> </a:t>
            </a:r>
            <a:endParaRPr dirty="0" lang="en-IN"/>
          </a:p>
          <a:p>
            <a:r>
              <a:rPr dirty="0" lang="en-IN"/>
              <a:t>✓An internet ready computer system.</a:t>
            </a:r>
            <a:endParaRPr dirty="0" lang="en-IN"/>
          </a:p>
          <a:p>
            <a:r>
              <a:rPr dirty="0" lang="en-IN"/>
              <a:t> </a:t>
            </a:r>
            <a:endParaRPr dirty="0" lang="en-IN"/>
          </a:p>
          <a:p>
            <a:r>
              <a:rPr dirty="0" lang="en-IN"/>
              <a:t>✓A Pentium or AMD processor with clock speed of 512Mhz</a:t>
            </a:r>
            <a:endParaRPr dirty="0" lang="en-IN"/>
          </a:p>
          <a:p>
            <a:r>
              <a:rPr dirty="0" lang="en-IN"/>
              <a:t> </a:t>
            </a:r>
            <a:endParaRPr dirty="0" lang="en-IN"/>
          </a:p>
          <a:p>
            <a:r>
              <a:rPr dirty="0" lang="en-IN"/>
              <a:t>✓A RAM size of at least 128 MB</a:t>
            </a:r>
            <a:endParaRPr dirty="0" lang="en-IN"/>
          </a:p>
          <a:p>
            <a:r>
              <a:rPr dirty="0" lang="en-IN"/>
              <a:t> </a:t>
            </a:r>
            <a:endParaRPr dirty="0" lang="en-IN"/>
          </a:p>
          <a:p>
            <a:r>
              <a:rPr dirty="0" lang="en-IN"/>
              <a:t>✓A hard disk capacity of at least 10 GB</a:t>
            </a:r>
            <a:endParaRPr dirty="0" lang="en-IN"/>
          </a:p>
          <a:p>
            <a:r>
              <a:rPr dirty="0" lang="en-IN"/>
              <a:t> </a:t>
            </a:r>
            <a:endParaRPr dirty="0" lang="en-IN"/>
          </a:p>
          <a:p>
            <a:r>
              <a:rPr dirty="0" lang="en-IN"/>
              <a:t>✓An SVGA color monitor</a:t>
            </a:r>
            <a:endParaRPr dirty="0"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3" name="Shape 1857"/>
        <p:cNvGrpSpPr/>
        <p:nvPr/>
      </p:nvGrpSpPr>
      <p:grpSpPr>
        <a:xfrm>
          <a:off x="0" y="0"/>
          <a:ext cx="0" cy="0"/>
          <a:chOff x="0" y="0"/>
          <a:chExt cx="0" cy="0"/>
        </a:xfrm>
      </p:grpSpPr>
      <p:sp>
        <p:nvSpPr>
          <p:cNvPr id="1048589" name="Google Shape;1858;g2139e008f02_0_0"/>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dk2"/>
                </a:solidFill>
                <a:latin typeface="EB Garamond"/>
                <a:ea typeface="EB Garamond"/>
                <a:cs typeface="EB Garamond"/>
                <a:sym typeface="EB Garamond"/>
              </a:rPr>
              <a:t>Step-Wise Description</a:t>
            </a:r>
            <a:endParaRPr b="1" sz="1800">
              <a:latin typeface="EB Garamond"/>
              <a:ea typeface="EB Garamond"/>
              <a:cs typeface="EB Garamond"/>
              <a:sym typeface="EB Garamond"/>
            </a:endParaRPr>
          </a:p>
        </p:txBody>
      </p:sp>
      <p:pic>
        <p:nvPicPr>
          <p:cNvPr id="2097159" name="Google Shape;1859;g2139e008f02_0_0"/>
          <p:cNvPicPr preferRelativeResize="0">
            <a:picLocks/>
          </p:cNvPicPr>
          <p:nvPr/>
        </p:nvPicPr>
        <p:blipFill rotWithShape="1">
          <a:blip xmlns:r="http://schemas.openxmlformats.org/officeDocument/2006/relationships" r:embed="rId1">
            <a:alphaModFix/>
          </a:blip>
          <a:srcRect l="-65210" t="3320" r="65210" b="-3320"/>
          <a:stretch>
            <a:fillRect/>
          </a:stretch>
        </p:blipFill>
        <p:spPr>
          <a:xfrm>
            <a:off x="0" y="0"/>
            <a:ext cx="9144000" cy="5143500"/>
          </a:xfrm>
          <a:prstGeom prst="rect"/>
          <a:noFill/>
          <a:ln>
            <a:noFill/>
          </a:ln>
        </p:spPr>
      </p:pic>
      <p:sp>
        <p:nvSpPr>
          <p:cNvPr id="1048590" name="Google Shape;1860;g2139e008f02_0_0"/>
          <p:cNvSpPr txBox="1"/>
          <p:nvPr/>
        </p:nvSpPr>
        <p:spPr>
          <a:xfrm>
            <a:off x="546804" y="292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lt2"/>
                </a:solidFill>
                <a:latin typeface="EB Garamond"/>
                <a:ea typeface="EB Garamond"/>
                <a:cs typeface="EB Garamond"/>
                <a:sym typeface="EB Garamond"/>
              </a:rPr>
              <a:t>Summary of your task</a:t>
            </a:r>
            <a:endParaRPr b="1" sz="1800">
              <a:solidFill>
                <a:schemeClr val="lt2"/>
              </a:solidFill>
              <a:latin typeface="EB Garamond"/>
              <a:ea typeface="EB Garamond"/>
              <a:cs typeface="EB Garamond"/>
              <a:sym typeface="EB Garamond"/>
            </a:endParaRPr>
          </a:p>
        </p:txBody>
      </p:sp>
      <p:sp>
        <p:nvSpPr>
          <p:cNvPr id="1048591" name=""/>
          <p:cNvSpPr txBox="1"/>
          <p:nvPr/>
        </p:nvSpPr>
        <p:spPr>
          <a:xfrm>
            <a:off x="1000376" y="555721"/>
            <a:ext cx="6557004" cy="4343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1</a:t>
            </a:r>
            <a:r>
              <a:rPr sz="2800" lang="en-US">
                <a:solidFill>
                  <a:srgbClr val="000000"/>
                </a:solidFill>
              </a:rPr>
              <a:t>:</a:t>
            </a:r>
            <a:r>
              <a:rPr sz="2800" lang="en-US">
                <a:solidFill>
                  <a:srgbClr val="000000"/>
                </a:solidFill>
              </a:rPr>
              <a:t> </a:t>
            </a:r>
            <a:r>
              <a:rPr sz="2800" lang="en-US">
                <a:solidFill>
                  <a:srgbClr val="000000"/>
                </a:solidFill>
              </a:rPr>
              <a:t>S</a:t>
            </a:r>
            <a:r>
              <a:rPr sz="2800" lang="en-US">
                <a:solidFill>
                  <a:srgbClr val="000000"/>
                </a:solidFill>
              </a:rPr>
              <a:t>et</a:t>
            </a:r>
            <a:r>
              <a:rPr sz="2800" lang="en-US">
                <a:solidFill>
                  <a:srgbClr val="000000"/>
                </a:solidFill>
              </a:rPr>
              <a:t> up</a:t>
            </a:r>
            <a:r>
              <a:rPr sz="2800" lang="en-US">
                <a:solidFill>
                  <a:srgbClr val="000000"/>
                </a:solidFill>
              </a:rPr>
              <a:t> </a:t>
            </a:r>
            <a:r>
              <a:rPr sz="2800" lang="en-US">
                <a:solidFill>
                  <a:srgbClr val="000000"/>
                </a:solidFill>
              </a:rPr>
              <a:t>your</a:t>
            </a:r>
            <a:r>
              <a:rPr sz="2800" lang="en-US">
                <a:solidFill>
                  <a:srgbClr val="000000"/>
                </a:solidFill>
              </a:rPr>
              <a:t> transfer</a:t>
            </a:r>
            <a:r>
              <a:rPr sz="2800" lang="en-US">
                <a:solidFill>
                  <a:srgbClr val="000000"/>
                </a:solidFill>
              </a:rPr>
              <a:t> on</a:t>
            </a:r>
            <a:r>
              <a:rPr sz="2800" lang="en-US">
                <a:solidFill>
                  <a:srgbClr val="000000"/>
                </a:solidFill>
              </a:rPr>
              <a:t> w</a:t>
            </a:r>
            <a:r>
              <a:rPr sz="2800" lang="en-US">
                <a:solidFill>
                  <a:srgbClr val="000000"/>
                </a:solidFill>
              </a:rPr>
              <a:t>ise</a:t>
            </a:r>
            <a:endParaRPr sz="2800" lang="en-GB">
              <a:solidFill>
                <a:srgbClr val="000000"/>
              </a:solidFill>
            </a:endParaRPr>
          </a:p>
        </p:txBody>
      </p:sp>
      <p:sp>
        <p:nvSpPr>
          <p:cNvPr id="1048592" name=""/>
          <p:cNvSpPr txBox="1"/>
          <p:nvPr/>
        </p:nvSpPr>
        <p:spPr>
          <a:xfrm>
            <a:off x="1000375" y="990061"/>
            <a:ext cx="5850880" cy="4343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2</a:t>
            </a:r>
            <a:r>
              <a:rPr sz="2800" lang="en-US">
                <a:solidFill>
                  <a:srgbClr val="000000"/>
                </a:solidFill>
              </a:rPr>
              <a:t>:</a:t>
            </a:r>
            <a:r>
              <a:rPr sz="2800" lang="en-US">
                <a:solidFill>
                  <a:srgbClr val="000000"/>
                </a:solidFill>
              </a:rPr>
              <a:t> </a:t>
            </a:r>
            <a:r>
              <a:rPr sz="2800" lang="en-US">
                <a:solidFill>
                  <a:srgbClr val="000000"/>
                </a:solidFill>
              </a:rPr>
              <a:t>c</a:t>
            </a:r>
            <a:r>
              <a:rPr sz="2800" lang="en-US">
                <a:solidFill>
                  <a:srgbClr val="000000"/>
                </a:solidFill>
              </a:rPr>
              <a:t>h</a:t>
            </a:r>
            <a:r>
              <a:rPr sz="2800" lang="en-US">
                <a:solidFill>
                  <a:srgbClr val="000000"/>
                </a:solidFill>
              </a:rPr>
              <a:t>o</a:t>
            </a:r>
            <a:r>
              <a:rPr sz="2800" lang="en-US">
                <a:solidFill>
                  <a:srgbClr val="000000"/>
                </a:solidFill>
              </a:rPr>
              <a:t>o</a:t>
            </a:r>
            <a:r>
              <a:rPr sz="2800" lang="en-US">
                <a:solidFill>
                  <a:srgbClr val="000000"/>
                </a:solidFill>
              </a:rPr>
              <a:t>s</a:t>
            </a:r>
            <a:r>
              <a:rPr sz="2800" lang="en-US">
                <a:solidFill>
                  <a:srgbClr val="000000"/>
                </a:solidFill>
              </a:rPr>
              <a:t>e</a:t>
            </a:r>
            <a:r>
              <a:rPr sz="2800" lang="en-US">
                <a:solidFill>
                  <a:srgbClr val="000000"/>
                </a:solidFill>
              </a:rPr>
              <a:t> </a:t>
            </a:r>
            <a:r>
              <a:rPr sz="2800" lang="en-US">
                <a:solidFill>
                  <a:srgbClr val="000000"/>
                </a:solidFill>
              </a:rPr>
              <a:t>b</a:t>
            </a:r>
            <a:r>
              <a:rPr sz="2800" lang="en-US">
                <a:solidFill>
                  <a:srgbClr val="000000"/>
                </a:solidFill>
              </a:rPr>
              <a:t>a</a:t>
            </a:r>
            <a:r>
              <a:rPr sz="2800" lang="en-US">
                <a:solidFill>
                  <a:srgbClr val="000000"/>
                </a:solidFill>
              </a:rPr>
              <a:t>n</a:t>
            </a:r>
            <a:r>
              <a:rPr sz="2800" lang="en-US">
                <a:solidFill>
                  <a:srgbClr val="000000"/>
                </a:solidFill>
              </a:rPr>
              <a:t>k</a:t>
            </a:r>
            <a:r>
              <a:rPr sz="2800" lang="en-US">
                <a:solidFill>
                  <a:srgbClr val="000000"/>
                </a:solidFill>
              </a:rPr>
              <a:t> </a:t>
            </a:r>
            <a:r>
              <a:rPr sz="2800" lang="en-US">
                <a:solidFill>
                  <a:srgbClr val="000000"/>
                </a:solidFill>
              </a:rPr>
              <a:t>t</a:t>
            </a:r>
            <a:r>
              <a:rPr sz="2800" lang="en-US">
                <a:solidFill>
                  <a:srgbClr val="000000"/>
                </a:solidFill>
              </a:rPr>
              <a:t>r</a:t>
            </a:r>
            <a:r>
              <a:rPr sz="2800" lang="en-US">
                <a:solidFill>
                  <a:srgbClr val="000000"/>
                </a:solidFill>
              </a:rPr>
              <a:t>a</a:t>
            </a:r>
            <a:r>
              <a:rPr sz="2800" lang="en-US">
                <a:solidFill>
                  <a:srgbClr val="000000"/>
                </a:solidFill>
              </a:rPr>
              <a:t>n</a:t>
            </a:r>
            <a:r>
              <a:rPr sz="2800" lang="en-US">
                <a:solidFill>
                  <a:srgbClr val="000000"/>
                </a:solidFill>
              </a:rPr>
              <a:t>f</a:t>
            </a:r>
            <a:r>
              <a:rPr sz="2800" lang="en-US">
                <a:solidFill>
                  <a:srgbClr val="000000"/>
                </a:solidFill>
              </a:rPr>
              <a:t>e</a:t>
            </a:r>
            <a:r>
              <a:rPr sz="2800" lang="en-US">
                <a:solidFill>
                  <a:srgbClr val="000000"/>
                </a:solidFill>
              </a:rPr>
              <a:t>r</a:t>
            </a:r>
            <a:r>
              <a:rPr sz="2800" lang="en-US">
                <a:solidFill>
                  <a:srgbClr val="000000"/>
                </a:solidFill>
              </a:rPr>
              <a:t> </a:t>
            </a:r>
            <a:r>
              <a:rPr sz="2800" lang="en-US">
                <a:solidFill>
                  <a:srgbClr val="000000"/>
                </a:solidFill>
              </a:rPr>
              <a:t>a</a:t>
            </a:r>
            <a:r>
              <a:rPr sz="2800" lang="en-US">
                <a:solidFill>
                  <a:srgbClr val="000000"/>
                </a:solidFill>
              </a:rPr>
              <a:t>t</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p</a:t>
            </a:r>
            <a:r>
              <a:rPr sz="2800" lang="en-US">
                <a:solidFill>
                  <a:srgbClr val="000000"/>
                </a:solidFill>
              </a:rPr>
              <a:t>a</a:t>
            </a:r>
            <a:r>
              <a:rPr sz="2800" lang="en-US">
                <a:solidFill>
                  <a:srgbClr val="000000"/>
                </a:solidFill>
              </a:rPr>
              <a:t>y</a:t>
            </a:r>
            <a:r>
              <a:rPr sz="2800" lang="en-US">
                <a:solidFill>
                  <a:srgbClr val="000000"/>
                </a:solidFill>
              </a:rPr>
              <a:t>ment </a:t>
            </a:r>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endParaRPr sz="2800" lang="en-GB">
              <a:solidFill>
                <a:srgbClr val="000000"/>
              </a:solidFill>
            </a:endParaRPr>
          </a:p>
        </p:txBody>
      </p:sp>
      <p:sp>
        <p:nvSpPr>
          <p:cNvPr id="1048593" name=""/>
          <p:cNvSpPr txBox="1"/>
          <p:nvPr/>
        </p:nvSpPr>
        <p:spPr>
          <a:xfrm>
            <a:off x="1000376" y="1424401"/>
            <a:ext cx="5879022" cy="7772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3</a:t>
            </a:r>
            <a:r>
              <a:rPr sz="2800" lang="en-US">
                <a:solidFill>
                  <a:srgbClr val="000000"/>
                </a:solidFill>
              </a:rPr>
              <a:t>:</a:t>
            </a:r>
            <a:r>
              <a:rPr sz="2800" lang="en-US">
                <a:solidFill>
                  <a:srgbClr val="000000"/>
                </a:solidFill>
              </a:rPr>
              <a:t> </a:t>
            </a:r>
            <a:r>
              <a:rPr sz="2800" lang="en-US">
                <a:solidFill>
                  <a:srgbClr val="000000"/>
                </a:solidFill>
              </a:rPr>
              <a:t>L</a:t>
            </a:r>
            <a:r>
              <a:rPr sz="2800" lang="en-US">
                <a:solidFill>
                  <a:srgbClr val="000000"/>
                </a:solidFill>
              </a:rPr>
              <a:t>e</a:t>
            </a:r>
            <a:r>
              <a:rPr sz="2800" lang="en-US">
                <a:solidFill>
                  <a:srgbClr val="000000"/>
                </a:solidFill>
              </a:rPr>
              <a:t>a</a:t>
            </a:r>
            <a:r>
              <a:rPr sz="2800" lang="en-US">
                <a:solidFill>
                  <a:srgbClr val="000000"/>
                </a:solidFill>
              </a:rPr>
              <a:t>ve </a:t>
            </a:r>
            <a:r>
              <a:rPr sz="2800" lang="en-US">
                <a:solidFill>
                  <a:srgbClr val="000000"/>
                </a:solidFill>
              </a:rPr>
              <a:t>y</a:t>
            </a:r>
            <a:r>
              <a:rPr sz="2800" lang="en-US">
                <a:solidFill>
                  <a:srgbClr val="000000"/>
                </a:solidFill>
              </a:rPr>
              <a:t>o</a:t>
            </a:r>
            <a:r>
              <a:rPr sz="2800" lang="en-US">
                <a:solidFill>
                  <a:srgbClr val="000000"/>
                </a:solidFill>
              </a:rPr>
              <a:t>u</a:t>
            </a:r>
            <a:r>
              <a:rPr sz="2800" lang="en-US">
                <a:solidFill>
                  <a:srgbClr val="000000"/>
                </a:solidFill>
              </a:rPr>
              <a:t>r </a:t>
            </a:r>
            <a:r>
              <a:rPr sz="2800" lang="en-US">
                <a:solidFill>
                  <a:srgbClr val="000000"/>
                </a:solidFill>
              </a:rPr>
              <a:t>w</a:t>
            </a:r>
            <a:r>
              <a:rPr sz="2800" lang="en-US">
                <a:solidFill>
                  <a:srgbClr val="000000"/>
                </a:solidFill>
              </a:rPr>
              <a:t>i</a:t>
            </a:r>
            <a:r>
              <a:rPr sz="2800" lang="en-US">
                <a:solidFill>
                  <a:srgbClr val="000000"/>
                </a:solidFill>
              </a:rPr>
              <a:t>s</a:t>
            </a:r>
            <a:r>
              <a:rPr sz="2800" lang="en-US">
                <a:solidFill>
                  <a:srgbClr val="000000"/>
                </a:solidFill>
              </a:rPr>
              <a:t>e</a:t>
            </a:r>
            <a:r>
              <a:rPr sz="2800" lang="en-US">
                <a:solidFill>
                  <a:srgbClr val="000000"/>
                </a:solidFill>
              </a:rPr>
              <a:t> </a:t>
            </a:r>
            <a:r>
              <a:rPr sz="2800" lang="en-US">
                <a:solidFill>
                  <a:srgbClr val="000000"/>
                </a:solidFill>
              </a:rPr>
              <a:t>a</a:t>
            </a:r>
            <a:r>
              <a:rPr sz="2800" lang="en-US">
                <a:solidFill>
                  <a:srgbClr val="000000"/>
                </a:solidFill>
              </a:rPr>
              <a:t>c</a:t>
            </a:r>
            <a:r>
              <a:rPr sz="2800" lang="en-US">
                <a:solidFill>
                  <a:srgbClr val="000000"/>
                </a:solidFill>
              </a:rPr>
              <a:t>c</a:t>
            </a:r>
            <a:r>
              <a:rPr sz="2800" lang="en-US">
                <a:solidFill>
                  <a:srgbClr val="000000"/>
                </a:solidFill>
              </a:rPr>
              <a:t>ount</a:t>
            </a:r>
            <a:r>
              <a:rPr sz="2800" lang="en-US">
                <a:solidFill>
                  <a:srgbClr val="000000"/>
                </a:solidFill>
              </a:rPr>
              <a:t>,</a:t>
            </a:r>
            <a:r>
              <a:rPr sz="2800" lang="en-US">
                <a:solidFill>
                  <a:srgbClr val="000000"/>
                </a:solidFill>
              </a:rPr>
              <a:t>a</a:t>
            </a:r>
            <a:r>
              <a:rPr sz="2800" lang="en-US">
                <a:solidFill>
                  <a:srgbClr val="000000"/>
                </a:solidFill>
              </a:rPr>
              <a:t>n</a:t>
            </a:r>
            <a:r>
              <a:rPr sz="2800" lang="en-US">
                <a:solidFill>
                  <a:srgbClr val="000000"/>
                </a:solidFill>
              </a:rPr>
              <a:t>d </a:t>
            </a:r>
            <a:r>
              <a:rPr sz="2800" lang="en-US">
                <a:solidFill>
                  <a:srgbClr val="000000"/>
                </a:solidFill>
              </a:rPr>
              <a:t>p</a:t>
            </a:r>
            <a:r>
              <a:rPr sz="2800" lang="en-US">
                <a:solidFill>
                  <a:srgbClr val="000000"/>
                </a:solidFill>
              </a:rPr>
              <a:t>a</a:t>
            </a:r>
            <a:r>
              <a:rPr sz="2800" lang="en-US">
                <a:solidFill>
                  <a:srgbClr val="000000"/>
                </a:solidFill>
              </a:rPr>
              <a:t>y</a:t>
            </a:r>
            <a:r>
              <a:rPr sz="2800" lang="en-US">
                <a:solidFill>
                  <a:srgbClr val="000000"/>
                </a:solidFill>
              </a:rPr>
              <a:t> </a:t>
            </a:r>
            <a:r>
              <a:rPr sz="2800" lang="en-US">
                <a:solidFill>
                  <a:srgbClr val="000000"/>
                </a:solidFill>
              </a:rPr>
              <a:t>b</a:t>
            </a:r>
            <a:r>
              <a:rPr sz="2800" lang="en-US">
                <a:solidFill>
                  <a:srgbClr val="000000"/>
                </a:solidFill>
              </a:rPr>
              <a:t>y</a:t>
            </a:r>
            <a:r>
              <a:rPr sz="2800" lang="en-US">
                <a:solidFill>
                  <a:srgbClr val="000000"/>
                </a:solidFill>
              </a:rPr>
              <a:t> </a:t>
            </a:r>
            <a:r>
              <a:rPr sz="2800" lang="en-US">
                <a:solidFill>
                  <a:srgbClr val="000000"/>
                </a:solidFill>
              </a:rPr>
              <a:t>b</a:t>
            </a:r>
            <a:r>
              <a:rPr sz="2800" lang="en-US">
                <a:solidFill>
                  <a:srgbClr val="000000"/>
                </a:solidFill>
              </a:rPr>
              <a:t>a</a:t>
            </a:r>
            <a:r>
              <a:rPr sz="2800" lang="en-US">
                <a:solidFill>
                  <a:srgbClr val="000000"/>
                </a:solidFill>
              </a:rPr>
              <a:t>n</a:t>
            </a:r>
            <a:r>
              <a:rPr sz="2800" lang="en-US">
                <a:solidFill>
                  <a:srgbClr val="000000"/>
                </a:solidFill>
              </a:rPr>
              <a:t>k</a:t>
            </a:r>
            <a:r>
              <a:rPr sz="2800" lang="en-US">
                <a:solidFill>
                  <a:srgbClr val="000000"/>
                </a:solidFill>
              </a:rPr>
              <a:t> </a:t>
            </a:r>
            <a:r>
              <a:rPr sz="2800" lang="en-US">
                <a:solidFill>
                  <a:srgbClr val="000000"/>
                </a:solidFill>
              </a:rPr>
              <a:t>transfer </a:t>
            </a:r>
            <a:r>
              <a:rPr sz="2800" lang="en-US">
                <a:solidFill>
                  <a:srgbClr val="000000"/>
                </a:solidFill>
              </a:rPr>
              <a:t>d</a:t>
            </a:r>
            <a:r>
              <a:rPr sz="2800" lang="en-US">
                <a:solidFill>
                  <a:srgbClr val="000000"/>
                </a:solidFill>
              </a:rPr>
              <a:t>i</a:t>
            </a:r>
            <a:r>
              <a:rPr sz="2800" lang="en-US">
                <a:solidFill>
                  <a:srgbClr val="000000"/>
                </a:solidFill>
              </a:rPr>
              <a:t>r</a:t>
            </a:r>
            <a:r>
              <a:rPr sz="2800" lang="en-US">
                <a:solidFill>
                  <a:srgbClr val="000000"/>
                </a:solidFill>
              </a:rPr>
              <a:t>e</a:t>
            </a:r>
            <a:r>
              <a:rPr sz="2800" lang="en-US">
                <a:solidFill>
                  <a:srgbClr val="000000"/>
                </a:solidFill>
              </a:rPr>
              <a:t>ctly </a:t>
            </a:r>
            <a:r>
              <a:rPr sz="2800" lang="en-US">
                <a:solidFill>
                  <a:srgbClr val="000000"/>
                </a:solidFill>
              </a:rPr>
              <a:t>t</a:t>
            </a:r>
            <a:r>
              <a:rPr sz="2800" lang="en-US">
                <a:solidFill>
                  <a:srgbClr val="000000"/>
                </a:solidFill>
              </a:rPr>
              <a:t>h</a:t>
            </a:r>
            <a:r>
              <a:rPr sz="2800" lang="en-US">
                <a:solidFill>
                  <a:srgbClr val="000000"/>
                </a:solidFill>
              </a:rPr>
              <a:t>rough</a:t>
            </a:r>
            <a:r>
              <a:rPr sz="2800" lang="en-US">
                <a:solidFill>
                  <a:srgbClr val="000000"/>
                </a:solidFill>
              </a:rPr>
              <a:t> </a:t>
            </a:r>
            <a:r>
              <a:rPr sz="2800" lang="en-US">
                <a:solidFill>
                  <a:srgbClr val="000000"/>
                </a:solidFill>
              </a:rPr>
              <a:t>y</a:t>
            </a:r>
            <a:r>
              <a:rPr sz="2800" lang="en-US">
                <a:solidFill>
                  <a:srgbClr val="000000"/>
                </a:solidFill>
              </a:rPr>
              <a:t>our</a:t>
            </a:r>
            <a:r>
              <a:rPr sz="2800" lang="en-US">
                <a:solidFill>
                  <a:srgbClr val="000000"/>
                </a:solidFill>
              </a:rPr>
              <a:t> </a:t>
            </a:r>
            <a:r>
              <a:rPr sz="2800" lang="en-US">
                <a:solidFill>
                  <a:srgbClr val="000000"/>
                </a:solidFill>
              </a:rPr>
              <a:t>b</a:t>
            </a:r>
            <a:r>
              <a:rPr sz="2800" lang="en-US">
                <a:solidFill>
                  <a:srgbClr val="000000"/>
                </a:solidFill>
              </a:rPr>
              <a:t>a</a:t>
            </a:r>
            <a:r>
              <a:rPr sz="2800" lang="en-US">
                <a:solidFill>
                  <a:srgbClr val="000000"/>
                </a:solidFill>
              </a:rPr>
              <a:t>n</a:t>
            </a:r>
            <a:r>
              <a:rPr sz="2800" lang="en-US">
                <a:solidFill>
                  <a:srgbClr val="000000"/>
                </a:solidFill>
              </a:rPr>
              <a:t>k</a:t>
            </a:r>
            <a:r>
              <a:rPr sz="2800" lang="en-US">
                <a:solidFill>
                  <a:srgbClr val="000000"/>
                </a:solidFill>
              </a:rPr>
              <a:t> </a:t>
            </a:r>
            <a:endParaRPr sz="2800" lang="en-GB">
              <a:solidFill>
                <a:srgbClr val="000000"/>
              </a:solidFill>
            </a:endParaRPr>
          </a:p>
        </p:txBody>
      </p:sp>
      <p:sp>
        <p:nvSpPr>
          <p:cNvPr id="1048594" name=""/>
          <p:cNvSpPr txBox="1"/>
          <p:nvPr/>
        </p:nvSpPr>
        <p:spPr>
          <a:xfrm>
            <a:off x="1000375" y="2201641"/>
            <a:ext cx="5770203" cy="4343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4</a:t>
            </a:r>
            <a:r>
              <a:rPr sz="2800" lang="en-US">
                <a:solidFill>
                  <a:srgbClr val="000000"/>
                </a:solidFill>
              </a:rPr>
              <a:t>:</a:t>
            </a:r>
            <a:r>
              <a:rPr sz="2800" lang="en-US">
                <a:solidFill>
                  <a:srgbClr val="000000"/>
                </a:solidFill>
              </a:rPr>
              <a:t> </a:t>
            </a:r>
            <a:r>
              <a:rPr sz="2800" lang="en-US">
                <a:solidFill>
                  <a:srgbClr val="000000"/>
                </a:solidFill>
              </a:rPr>
              <a:t>y</a:t>
            </a:r>
            <a:r>
              <a:rPr sz="2800" lang="en-US">
                <a:solidFill>
                  <a:srgbClr val="000000"/>
                </a:solidFill>
              </a:rPr>
              <a:t>o</a:t>
            </a:r>
            <a:r>
              <a:rPr sz="2800" lang="en-US">
                <a:solidFill>
                  <a:srgbClr val="000000"/>
                </a:solidFill>
              </a:rPr>
              <a:t>u</a:t>
            </a:r>
            <a:r>
              <a:rPr sz="2800" lang="en-US">
                <a:solidFill>
                  <a:srgbClr val="000000"/>
                </a:solidFill>
              </a:rPr>
              <a:t>'</a:t>
            </a:r>
            <a:r>
              <a:rPr sz="2800" lang="en-US">
                <a:solidFill>
                  <a:srgbClr val="000000"/>
                </a:solidFill>
              </a:rPr>
              <a:t>r</a:t>
            </a:r>
            <a:r>
              <a:rPr sz="2800" lang="en-US">
                <a:solidFill>
                  <a:srgbClr val="000000"/>
                </a:solidFill>
              </a:rPr>
              <a:t>e</a:t>
            </a:r>
            <a:r>
              <a:rPr sz="2800" lang="en-US">
                <a:solidFill>
                  <a:srgbClr val="000000"/>
                </a:solidFill>
              </a:rPr>
              <a:t> </a:t>
            </a:r>
            <a:r>
              <a:rPr sz="2800" lang="en-US">
                <a:solidFill>
                  <a:srgbClr val="000000"/>
                </a:solidFill>
              </a:rPr>
              <a:t>a</a:t>
            </a:r>
            <a:r>
              <a:rPr sz="2800" lang="en-US">
                <a:solidFill>
                  <a:srgbClr val="000000"/>
                </a:solidFill>
              </a:rPr>
              <a:t>l</a:t>
            </a:r>
            <a:r>
              <a:rPr sz="2800" lang="en-US">
                <a:solidFill>
                  <a:srgbClr val="000000"/>
                </a:solidFill>
              </a:rPr>
              <a:t>l</a:t>
            </a:r>
            <a:r>
              <a:rPr sz="2800" lang="en-US">
                <a:solidFill>
                  <a:srgbClr val="000000"/>
                </a:solidFill>
              </a:rPr>
              <a:t> </a:t>
            </a:r>
            <a:r>
              <a:rPr sz="2800" lang="en-US">
                <a:solidFill>
                  <a:srgbClr val="000000"/>
                </a:solidFill>
              </a:rPr>
              <a:t>d</a:t>
            </a:r>
            <a:r>
              <a:rPr sz="2800" lang="en-US">
                <a:solidFill>
                  <a:srgbClr val="000000"/>
                </a:solidFill>
              </a:rPr>
              <a:t>o</a:t>
            </a:r>
            <a:r>
              <a:rPr sz="2800" lang="en-US">
                <a:solidFill>
                  <a:srgbClr val="000000"/>
                </a:solidFill>
              </a:rPr>
              <a:t>n</a:t>
            </a:r>
            <a:r>
              <a:rPr sz="2800" lang="en-US">
                <a:solidFill>
                  <a:srgbClr val="000000"/>
                </a:solidFill>
              </a:rPr>
              <a:t>e</a:t>
            </a:r>
            <a:r>
              <a:rPr sz="2800" lang="en-US">
                <a:solidFill>
                  <a:srgbClr val="000000"/>
                </a:solidFill>
              </a:rPr>
              <a:t> </a:t>
            </a:r>
            <a:r>
              <a:rPr sz="2800" lang="en-US">
                <a:solidFill>
                  <a:srgbClr val="000000"/>
                </a:solidFill>
              </a:rPr>
              <a:t>w</a:t>
            </a:r>
            <a:r>
              <a:rPr sz="2800" lang="en-US">
                <a:solidFill>
                  <a:srgbClr val="000000"/>
                </a:solidFill>
              </a:rPr>
              <a:t>a</a:t>
            </a:r>
            <a:r>
              <a:rPr sz="2800" lang="en-US">
                <a:solidFill>
                  <a:srgbClr val="000000"/>
                </a:solidFill>
              </a:rPr>
              <a:t>it </a:t>
            </a:r>
            <a:r>
              <a:rPr sz="2800" lang="en-US">
                <a:solidFill>
                  <a:srgbClr val="000000"/>
                </a:solidFill>
              </a:rPr>
              <a:t>f</a:t>
            </a:r>
            <a:r>
              <a:rPr sz="2800" lang="en-US">
                <a:solidFill>
                  <a:srgbClr val="000000"/>
                </a:solidFill>
              </a:rPr>
              <a:t>o</a:t>
            </a:r>
            <a:r>
              <a:rPr sz="2800" lang="en-US">
                <a:solidFill>
                  <a:srgbClr val="000000"/>
                </a:solidFill>
              </a:rPr>
              <a:t>r </a:t>
            </a:r>
            <a:r>
              <a:rPr sz="2800" lang="en-US">
                <a:solidFill>
                  <a:srgbClr val="000000"/>
                </a:solidFill>
              </a:rPr>
              <a:t>u</a:t>
            </a:r>
            <a:r>
              <a:rPr sz="2800" lang="en-US">
                <a:solidFill>
                  <a:srgbClr val="000000"/>
                </a:solidFill>
              </a:rPr>
              <a:t>n</a:t>
            </a:r>
            <a:r>
              <a:rPr sz="2800" lang="en-US">
                <a:solidFill>
                  <a:srgbClr val="000000"/>
                </a:solidFill>
              </a:rPr>
              <a:t>f</a:t>
            </a:r>
            <a:r>
              <a:rPr sz="2800" lang="en-US">
                <a:solidFill>
                  <a:srgbClr val="000000"/>
                </a:solidFill>
              </a:rPr>
              <a:t>i</a:t>
            </a:r>
            <a:r>
              <a:rPr sz="2800" lang="en-US">
                <a:solidFill>
                  <a:srgbClr val="000000"/>
                </a:solidFill>
              </a:rPr>
              <a:t>r</a:t>
            </a:r>
            <a:r>
              <a:rPr sz="2800" lang="en-US">
                <a:solidFill>
                  <a:srgbClr val="000000"/>
                </a:solidFill>
              </a:rPr>
              <a:t>m</a:t>
            </a:r>
            <a:r>
              <a:rPr sz="2800" lang="en-US">
                <a:solidFill>
                  <a:srgbClr val="000000"/>
                </a:solidFill>
              </a:rPr>
              <a:t>a</a:t>
            </a:r>
            <a:r>
              <a:rPr sz="2800" lang="en-US">
                <a:solidFill>
                  <a:srgbClr val="000000"/>
                </a:solidFill>
              </a:rPr>
              <a:t>t</a:t>
            </a:r>
            <a:r>
              <a:rPr sz="2800" lang="en-US">
                <a:solidFill>
                  <a:srgbClr val="000000"/>
                </a:solidFill>
              </a:rPr>
              <a:t>i</a:t>
            </a:r>
            <a:r>
              <a:rPr sz="2800" lang="en-US">
                <a:solidFill>
                  <a:srgbClr val="000000"/>
                </a:solidFill>
              </a:rPr>
              <a:t>o</a:t>
            </a:r>
            <a:r>
              <a:rPr sz="2800" lang="en-US">
                <a:solidFill>
                  <a:srgbClr val="000000"/>
                </a:solidFill>
              </a:rPr>
              <a:t>n</a:t>
            </a:r>
            <a:r>
              <a:rPr sz="2800" lang="en-US">
                <a:solidFill>
                  <a:srgbClr val="000000"/>
                </a:solidFill>
              </a:rPr>
              <a:t>.</a:t>
            </a:r>
            <a:endParaRPr sz="2800" lang="en-GB">
              <a:solidFill>
                <a:srgbClr val="000000"/>
              </a:solidFill>
            </a:endParaRPr>
          </a:p>
        </p:txBody>
      </p:sp>
      <p:sp>
        <p:nvSpPr>
          <p:cNvPr id="1048595" name=""/>
          <p:cNvSpPr txBox="1"/>
          <p:nvPr/>
        </p:nvSpPr>
        <p:spPr>
          <a:xfrm>
            <a:off x="1000376" y="3413221"/>
            <a:ext cx="7593039" cy="1463040"/>
          </a:xfrm>
          <a:prstGeom prst="rect"/>
        </p:spPr>
        <p:txBody>
          <a:bodyPr rtlCol="0" wrap="square">
            <a:spAutoFit/>
          </a:bodyPr>
          <a:p>
            <a:r>
              <a:rPr sz="2800" lang="en-GB">
                <a:solidFill>
                  <a:srgbClr val="000000"/>
                </a:solidFill>
              </a:rPr>
              <a:t>A Funds Transfer is a sequence of events that results in the movement of funds from the remitter to the beneficiary. It is also defined as the remittance of funds from one party to itself or to another party through the banking system.</a:t>
            </a:r>
            <a:endParaRPr sz="2800" lang="en-GB">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916369878553</cp:lastModifiedBy>
  <dcterms:created xsi:type="dcterms:W3CDTF">2020-08-09T19:21:46Z</dcterms:created>
  <dcterms:modified xsi:type="dcterms:W3CDTF">2023-03-17T15:54:18Z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0a7b1326b1f04873961c87e043e1d927</vt:lpwstr>
  </property>
</Properties>
</file>